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8" r:id="rId4"/>
  </p:sldMasterIdLst>
  <p:notesMasterIdLst>
    <p:notesMasterId r:id="rId18"/>
  </p:notesMasterIdLst>
  <p:sldIdLst>
    <p:sldId id="3825" r:id="rId5"/>
    <p:sldId id="3826" r:id="rId6"/>
    <p:sldId id="3827" r:id="rId7"/>
    <p:sldId id="3836" r:id="rId8"/>
    <p:sldId id="3792" r:id="rId9"/>
    <p:sldId id="3835" r:id="rId10"/>
    <p:sldId id="3837" r:id="rId11"/>
    <p:sldId id="3838" r:id="rId12"/>
    <p:sldId id="3839" r:id="rId13"/>
    <p:sldId id="3840" r:id="rId14"/>
    <p:sldId id="3841" r:id="rId15"/>
    <p:sldId id="3828" r:id="rId16"/>
    <p:sldId id="383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56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83F09F-AE07-42D3-8B1F-2CCDFBFE4FC4}" type="doc">
      <dgm:prSet loTypeId="urn:microsoft.com/office/officeart/2005/8/layout/hierarchy2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193898E-E7D4-4698-BB3C-6093781926C2}">
      <dgm:prSet phldrT="[Text]"/>
      <dgm:spPr/>
      <dgm:t>
        <a:bodyPr/>
        <a:lstStyle/>
        <a:p>
          <a:r>
            <a:rPr lang="en-US" dirty="0"/>
            <a:t>“”</a:t>
          </a:r>
        </a:p>
      </dgm:t>
    </dgm:pt>
    <dgm:pt modelId="{1B614A66-7CB7-4E8A-AB6F-8568AA3927AC}" type="parTrans" cxnId="{68A03295-1429-46B5-A617-F4AB747147B9}">
      <dgm:prSet/>
      <dgm:spPr/>
      <dgm:t>
        <a:bodyPr/>
        <a:lstStyle/>
        <a:p>
          <a:endParaRPr lang="en-US"/>
        </a:p>
      </dgm:t>
    </dgm:pt>
    <dgm:pt modelId="{98DDC633-A828-4103-9E46-AEEF2080E910}" type="sibTrans" cxnId="{68A03295-1429-46B5-A617-F4AB747147B9}">
      <dgm:prSet/>
      <dgm:spPr/>
      <dgm:t>
        <a:bodyPr/>
        <a:lstStyle/>
        <a:p>
          <a:endParaRPr lang="en-US"/>
        </a:p>
      </dgm:t>
    </dgm:pt>
    <dgm:pt modelId="{574FF593-016D-4CC4-A2D2-B2C436B279DE}">
      <dgm:prSet phldrT="[Text]"/>
      <dgm:spPr/>
      <dgm:t>
        <a:bodyPr/>
        <a:lstStyle/>
        <a:p>
          <a:r>
            <a:rPr lang="en-US" dirty="0"/>
            <a:t>a</a:t>
          </a:r>
        </a:p>
      </dgm:t>
    </dgm:pt>
    <dgm:pt modelId="{37AD00EC-9A58-4014-B893-A8C6FA78028F}" type="parTrans" cxnId="{E202E091-DC0D-451B-8322-48EE14F73F2A}">
      <dgm:prSet/>
      <dgm:spPr/>
      <dgm:t>
        <a:bodyPr/>
        <a:lstStyle/>
        <a:p>
          <a:endParaRPr lang="en-US"/>
        </a:p>
      </dgm:t>
    </dgm:pt>
    <dgm:pt modelId="{677EFB4D-9683-497C-A1CC-107DDE7B619F}" type="sibTrans" cxnId="{E202E091-DC0D-451B-8322-48EE14F73F2A}">
      <dgm:prSet/>
      <dgm:spPr/>
      <dgm:t>
        <a:bodyPr/>
        <a:lstStyle/>
        <a:p>
          <a:endParaRPr lang="en-US"/>
        </a:p>
      </dgm:t>
    </dgm:pt>
    <dgm:pt modelId="{FFAEAAF2-B2DE-45C6-8D6C-35908B1C440B}">
      <dgm:prSet phldrT="[Text]"/>
      <dgm:spPr/>
      <dgm:t>
        <a:bodyPr/>
        <a:lstStyle/>
        <a:p>
          <a:r>
            <a:rPr lang="en-US" dirty="0"/>
            <a:t>r</a:t>
          </a:r>
        </a:p>
      </dgm:t>
    </dgm:pt>
    <dgm:pt modelId="{02049C45-E6BB-4345-BFC3-8810A866F1D6}" type="parTrans" cxnId="{20087F0C-A595-4654-B216-05B05F73D8D6}">
      <dgm:prSet/>
      <dgm:spPr/>
      <dgm:t>
        <a:bodyPr/>
        <a:lstStyle/>
        <a:p>
          <a:endParaRPr lang="en-US"/>
        </a:p>
      </dgm:t>
    </dgm:pt>
    <dgm:pt modelId="{7D1EEBEB-BE03-4E06-979A-A85F14BFB40C}" type="sibTrans" cxnId="{20087F0C-A595-4654-B216-05B05F73D8D6}">
      <dgm:prSet/>
      <dgm:spPr/>
      <dgm:t>
        <a:bodyPr/>
        <a:lstStyle/>
        <a:p>
          <a:endParaRPr lang="en-US"/>
        </a:p>
      </dgm:t>
    </dgm:pt>
    <dgm:pt modelId="{D470BE09-856C-4F1D-99B8-39003DFF8ED0}">
      <dgm:prSet phldrT="[Text]"/>
      <dgm:spPr/>
      <dgm:t>
        <a:bodyPr/>
        <a:lstStyle/>
        <a:p>
          <a:r>
            <a:rPr lang="en-US" dirty="0"/>
            <a:t>a</a:t>
          </a:r>
        </a:p>
      </dgm:t>
    </dgm:pt>
    <dgm:pt modelId="{BE829FF2-0B0B-4712-957E-7375632732C0}" type="parTrans" cxnId="{495504A5-70AC-4676-85E0-C38E30523FD4}">
      <dgm:prSet/>
      <dgm:spPr/>
      <dgm:t>
        <a:bodyPr/>
        <a:lstStyle/>
        <a:p>
          <a:endParaRPr lang="en-US"/>
        </a:p>
      </dgm:t>
    </dgm:pt>
    <dgm:pt modelId="{8E17C0A2-3E00-4AE1-83BE-ECB04A60BBC9}" type="sibTrans" cxnId="{495504A5-70AC-4676-85E0-C38E30523FD4}">
      <dgm:prSet/>
      <dgm:spPr/>
      <dgm:t>
        <a:bodyPr/>
        <a:lstStyle/>
        <a:p>
          <a:endParaRPr lang="en-US"/>
        </a:p>
      </dgm:t>
    </dgm:pt>
    <dgm:pt modelId="{5CC81FF2-B21A-43DF-BAF0-2A71EE45BFC6}">
      <dgm:prSet phldrT="[Text]"/>
      <dgm:spPr/>
      <dgm:t>
        <a:bodyPr/>
        <a:lstStyle/>
        <a:p>
          <a:r>
            <a:rPr lang="en-US" dirty="0"/>
            <a:t>c</a:t>
          </a:r>
        </a:p>
      </dgm:t>
    </dgm:pt>
    <dgm:pt modelId="{61BB3995-25EF-4702-AD14-45B76780158C}" type="parTrans" cxnId="{D1F02FD5-C8FF-436F-9F2E-B987B17C51B0}">
      <dgm:prSet/>
      <dgm:spPr/>
      <dgm:t>
        <a:bodyPr/>
        <a:lstStyle/>
        <a:p>
          <a:endParaRPr lang="en-US"/>
        </a:p>
      </dgm:t>
    </dgm:pt>
    <dgm:pt modelId="{5BF8492F-ED50-423D-9128-F271DDBA1BE6}" type="sibTrans" cxnId="{D1F02FD5-C8FF-436F-9F2E-B987B17C51B0}">
      <dgm:prSet/>
      <dgm:spPr/>
      <dgm:t>
        <a:bodyPr/>
        <a:lstStyle/>
        <a:p>
          <a:endParaRPr lang="en-US"/>
        </a:p>
      </dgm:t>
    </dgm:pt>
    <dgm:pt modelId="{00ED5465-4BF9-4745-BDA3-DFD6CB56524E}">
      <dgm:prSet phldrT="[Text]"/>
      <dgm:spPr/>
      <dgm:t>
        <a:bodyPr/>
        <a:lstStyle/>
        <a:p>
          <a:r>
            <a:rPr lang="en-US" dirty="0"/>
            <a:t>r</a:t>
          </a:r>
        </a:p>
      </dgm:t>
    </dgm:pt>
    <dgm:pt modelId="{357F8A45-00FC-4369-903F-395AB3499048}" type="parTrans" cxnId="{97167870-6921-42B5-A5B6-D5C52E460402}">
      <dgm:prSet/>
      <dgm:spPr/>
      <dgm:t>
        <a:bodyPr/>
        <a:lstStyle/>
        <a:p>
          <a:endParaRPr lang="en-US"/>
        </a:p>
      </dgm:t>
    </dgm:pt>
    <dgm:pt modelId="{ECECC28A-E48F-41DE-8019-0369AA020926}" type="sibTrans" cxnId="{97167870-6921-42B5-A5B6-D5C52E460402}">
      <dgm:prSet/>
      <dgm:spPr/>
      <dgm:t>
        <a:bodyPr/>
        <a:lstStyle/>
        <a:p>
          <a:endParaRPr lang="en-US"/>
        </a:p>
      </dgm:t>
    </dgm:pt>
    <dgm:pt modelId="{1802B877-5A82-46D3-A8B9-A44F24857148}">
      <dgm:prSet phldrT="[Text]"/>
      <dgm:spPr/>
      <dgm:t>
        <a:bodyPr/>
        <a:lstStyle/>
        <a:p>
          <a:r>
            <a:rPr lang="en-US" dirty="0"/>
            <a:t>c</a:t>
          </a:r>
        </a:p>
      </dgm:t>
    </dgm:pt>
    <dgm:pt modelId="{F1891E77-4F7B-42FE-ACAF-6ED6E28EF430}" type="parTrans" cxnId="{C69EF914-DCFD-465E-9A4A-AF35A450C7D2}">
      <dgm:prSet/>
      <dgm:spPr/>
      <dgm:t>
        <a:bodyPr/>
        <a:lstStyle/>
        <a:p>
          <a:endParaRPr lang="en-US"/>
        </a:p>
      </dgm:t>
    </dgm:pt>
    <dgm:pt modelId="{D8B8C7F6-C06B-4471-8468-737C0ECDD22C}" type="sibTrans" cxnId="{C69EF914-DCFD-465E-9A4A-AF35A450C7D2}">
      <dgm:prSet/>
      <dgm:spPr/>
      <dgm:t>
        <a:bodyPr/>
        <a:lstStyle/>
        <a:p>
          <a:endParaRPr lang="en-US"/>
        </a:p>
      </dgm:t>
    </dgm:pt>
    <dgm:pt modelId="{0E96524D-54F2-4772-8834-922F598019B3}">
      <dgm:prSet phldrT="[Text]"/>
      <dgm:spPr/>
      <dgm:t>
        <a:bodyPr/>
        <a:lstStyle/>
        <a:p>
          <a:r>
            <a:rPr lang="en-US" dirty="0"/>
            <a:t>o</a:t>
          </a:r>
        </a:p>
      </dgm:t>
    </dgm:pt>
    <dgm:pt modelId="{A6A1774B-6CAE-40DC-98F8-652A4B6E1655}" type="parTrans" cxnId="{E96FFA73-CA3E-4742-8527-30B4849528F7}">
      <dgm:prSet/>
      <dgm:spPr/>
      <dgm:t>
        <a:bodyPr/>
        <a:lstStyle/>
        <a:p>
          <a:endParaRPr lang="en-US"/>
        </a:p>
      </dgm:t>
    </dgm:pt>
    <dgm:pt modelId="{7DEF6534-1C03-4557-B447-761978C25725}" type="sibTrans" cxnId="{E96FFA73-CA3E-4742-8527-30B4849528F7}">
      <dgm:prSet/>
      <dgm:spPr/>
      <dgm:t>
        <a:bodyPr/>
        <a:lstStyle/>
        <a:p>
          <a:endParaRPr lang="en-US"/>
        </a:p>
      </dgm:t>
    </dgm:pt>
    <dgm:pt modelId="{92024833-27C4-4D87-812D-F56D322BA071}">
      <dgm:prSet phldrT="[Text]"/>
      <dgm:spPr/>
      <dgm:t>
        <a:bodyPr/>
        <a:lstStyle/>
        <a:p>
          <a:r>
            <a:rPr lang="en-US" dirty="0"/>
            <a:t>o</a:t>
          </a:r>
        </a:p>
      </dgm:t>
    </dgm:pt>
    <dgm:pt modelId="{815AB33C-EE22-4794-A762-722866D90EB5}" type="parTrans" cxnId="{C2F65464-D8CF-436F-A568-3C2314F96B77}">
      <dgm:prSet/>
      <dgm:spPr/>
      <dgm:t>
        <a:bodyPr/>
        <a:lstStyle/>
        <a:p>
          <a:endParaRPr lang="en-US"/>
        </a:p>
      </dgm:t>
    </dgm:pt>
    <dgm:pt modelId="{14372379-D27E-4131-AFEC-0595619DFE82}" type="sibTrans" cxnId="{C2F65464-D8CF-436F-A568-3C2314F96B77}">
      <dgm:prSet/>
      <dgm:spPr/>
      <dgm:t>
        <a:bodyPr/>
        <a:lstStyle/>
        <a:p>
          <a:endParaRPr lang="en-US"/>
        </a:p>
      </dgm:t>
    </dgm:pt>
    <dgm:pt modelId="{0C94B363-E7AF-49DA-B11D-4DB6F36FD4E1}">
      <dgm:prSet phldrT="[Text]"/>
      <dgm:spPr/>
      <dgm:t>
        <a:bodyPr/>
        <a:lstStyle/>
        <a:p>
          <a:r>
            <a:rPr lang="en-US" dirty="0"/>
            <a:t>a</a:t>
          </a:r>
        </a:p>
      </dgm:t>
    </dgm:pt>
    <dgm:pt modelId="{242CCBC4-BCD0-4A58-B7C2-5ECFE8B14048}" type="parTrans" cxnId="{5416FAFD-67E9-4E2E-92A2-42C33A0F9192}">
      <dgm:prSet/>
      <dgm:spPr/>
      <dgm:t>
        <a:bodyPr/>
        <a:lstStyle/>
        <a:p>
          <a:endParaRPr lang="en-US"/>
        </a:p>
      </dgm:t>
    </dgm:pt>
    <dgm:pt modelId="{95D9FE7A-EE4C-46B6-8170-441A388A8774}" type="sibTrans" cxnId="{5416FAFD-67E9-4E2E-92A2-42C33A0F9192}">
      <dgm:prSet/>
      <dgm:spPr/>
      <dgm:t>
        <a:bodyPr/>
        <a:lstStyle/>
        <a:p>
          <a:endParaRPr lang="en-US"/>
        </a:p>
      </dgm:t>
    </dgm:pt>
    <dgm:pt modelId="{409F43E6-1088-4BB0-935B-8E974CD5BA54}">
      <dgm:prSet phldrT="[Text]"/>
      <dgm:spPr/>
      <dgm:t>
        <a:bodyPr/>
        <a:lstStyle/>
        <a:p>
          <a:r>
            <a:rPr lang="en-US" dirty="0"/>
            <a:t>s</a:t>
          </a:r>
        </a:p>
      </dgm:t>
    </dgm:pt>
    <dgm:pt modelId="{AD40210B-16D0-43BB-A5CD-26020EB92326}" type="parTrans" cxnId="{4DB7ED50-314E-4679-9FDD-C4AACFDF4370}">
      <dgm:prSet/>
      <dgm:spPr/>
      <dgm:t>
        <a:bodyPr/>
        <a:lstStyle/>
        <a:p>
          <a:endParaRPr lang="en-US"/>
        </a:p>
      </dgm:t>
    </dgm:pt>
    <dgm:pt modelId="{63A91FDD-812A-4020-83A4-8B7DF858056A}" type="sibTrans" cxnId="{4DB7ED50-314E-4679-9FDD-C4AACFDF4370}">
      <dgm:prSet/>
      <dgm:spPr/>
      <dgm:t>
        <a:bodyPr/>
        <a:lstStyle/>
        <a:p>
          <a:endParaRPr lang="en-US"/>
        </a:p>
      </dgm:t>
    </dgm:pt>
    <dgm:pt modelId="{8AC6FEF5-0B54-4091-997F-E663624CBC9D}">
      <dgm:prSet phldrT="[Text]"/>
      <dgm:spPr/>
      <dgm:t>
        <a:bodyPr/>
        <a:lstStyle/>
        <a:p>
          <a:r>
            <a:rPr lang="en-US" dirty="0"/>
            <a:t>a</a:t>
          </a:r>
        </a:p>
      </dgm:t>
    </dgm:pt>
    <dgm:pt modelId="{CC70E9A2-2E20-40A7-8756-D98A65708EDA}" type="parTrans" cxnId="{1A47B7FE-0DE9-4C8C-864E-7FDC7A31F870}">
      <dgm:prSet/>
      <dgm:spPr/>
      <dgm:t>
        <a:bodyPr/>
        <a:lstStyle/>
        <a:p>
          <a:endParaRPr lang="en-US"/>
        </a:p>
      </dgm:t>
    </dgm:pt>
    <dgm:pt modelId="{9D4FBFB9-5C27-403A-8F22-F67C631C0330}" type="sibTrans" cxnId="{1A47B7FE-0DE9-4C8C-864E-7FDC7A31F870}">
      <dgm:prSet/>
      <dgm:spPr/>
      <dgm:t>
        <a:bodyPr/>
        <a:lstStyle/>
        <a:p>
          <a:endParaRPr lang="en-US"/>
        </a:p>
      </dgm:t>
    </dgm:pt>
    <dgm:pt modelId="{94B132A1-5B96-42DC-B496-B4E68D438238}">
      <dgm:prSet phldrT="[Text]"/>
      <dgm:spPr/>
      <dgm:t>
        <a:bodyPr/>
        <a:lstStyle/>
        <a:p>
          <a:r>
            <a:rPr lang="en-US" dirty="0"/>
            <a:t>o</a:t>
          </a:r>
        </a:p>
      </dgm:t>
    </dgm:pt>
    <dgm:pt modelId="{4579DCF7-555C-4636-A7A4-6712965AA404}" type="parTrans" cxnId="{F1B29A4B-CB19-4668-A4A5-512574D725FF}">
      <dgm:prSet/>
      <dgm:spPr/>
      <dgm:t>
        <a:bodyPr/>
        <a:lstStyle/>
        <a:p>
          <a:endParaRPr lang="en-US"/>
        </a:p>
      </dgm:t>
    </dgm:pt>
    <dgm:pt modelId="{F7DE2BAC-E6A7-4A86-980E-5927EFA0171E}" type="sibTrans" cxnId="{F1B29A4B-CB19-4668-A4A5-512574D725FF}">
      <dgm:prSet/>
      <dgm:spPr/>
      <dgm:t>
        <a:bodyPr/>
        <a:lstStyle/>
        <a:p>
          <a:endParaRPr lang="en-US"/>
        </a:p>
      </dgm:t>
    </dgm:pt>
    <dgm:pt modelId="{36C38F2F-79E5-4C43-BAFA-DDA2522A5DAA}" type="pres">
      <dgm:prSet presAssocID="{4083F09F-AE07-42D3-8B1F-2CCDFBFE4FC4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A37E4A6-7C6A-4BA4-979D-8EDDF4FA4F20}" type="pres">
      <dgm:prSet presAssocID="{0193898E-E7D4-4698-BB3C-6093781926C2}" presName="root1" presStyleCnt="0"/>
      <dgm:spPr/>
    </dgm:pt>
    <dgm:pt modelId="{2719067B-475D-4434-867A-EC88B4310CC1}" type="pres">
      <dgm:prSet presAssocID="{0193898E-E7D4-4698-BB3C-6093781926C2}" presName="LevelOneTextNode" presStyleLbl="node0" presStyleIdx="0" presStyleCnt="1">
        <dgm:presLayoutVars>
          <dgm:chPref val="3"/>
        </dgm:presLayoutVars>
      </dgm:prSet>
      <dgm:spPr/>
    </dgm:pt>
    <dgm:pt modelId="{1AA113FC-D89E-4E5A-AD6A-60486AF3EC0F}" type="pres">
      <dgm:prSet presAssocID="{0193898E-E7D4-4698-BB3C-6093781926C2}" presName="level2hierChild" presStyleCnt="0"/>
      <dgm:spPr/>
    </dgm:pt>
    <dgm:pt modelId="{28393176-9576-4023-B1E0-30D2B919DC7E}" type="pres">
      <dgm:prSet presAssocID="{37AD00EC-9A58-4014-B893-A8C6FA78028F}" presName="conn2-1" presStyleLbl="parChTrans1D2" presStyleIdx="0" presStyleCnt="2"/>
      <dgm:spPr/>
    </dgm:pt>
    <dgm:pt modelId="{C0185B53-C4E6-45AB-9B39-0294306680A7}" type="pres">
      <dgm:prSet presAssocID="{37AD00EC-9A58-4014-B893-A8C6FA78028F}" presName="connTx" presStyleLbl="parChTrans1D2" presStyleIdx="0" presStyleCnt="2"/>
      <dgm:spPr/>
    </dgm:pt>
    <dgm:pt modelId="{ADA0FD0C-182F-431B-A1B1-7D709B035F9A}" type="pres">
      <dgm:prSet presAssocID="{574FF593-016D-4CC4-A2D2-B2C436B279DE}" presName="root2" presStyleCnt="0"/>
      <dgm:spPr/>
    </dgm:pt>
    <dgm:pt modelId="{3DA63B26-98B5-43F1-8E26-BF9435902A5F}" type="pres">
      <dgm:prSet presAssocID="{574FF593-016D-4CC4-A2D2-B2C436B279DE}" presName="LevelTwoTextNode" presStyleLbl="node2" presStyleIdx="0" presStyleCnt="2">
        <dgm:presLayoutVars>
          <dgm:chPref val="3"/>
        </dgm:presLayoutVars>
      </dgm:prSet>
      <dgm:spPr/>
    </dgm:pt>
    <dgm:pt modelId="{AFD1B658-BCE9-4709-A5B1-CD829E2372FA}" type="pres">
      <dgm:prSet presAssocID="{574FF593-016D-4CC4-A2D2-B2C436B279DE}" presName="level3hierChild" presStyleCnt="0"/>
      <dgm:spPr/>
    </dgm:pt>
    <dgm:pt modelId="{8CD99C9E-6C7C-4FE1-99B4-F49B60D99D82}" type="pres">
      <dgm:prSet presAssocID="{02049C45-E6BB-4345-BFC3-8810A866F1D6}" presName="conn2-1" presStyleLbl="parChTrans1D3" presStyleIdx="0" presStyleCnt="2"/>
      <dgm:spPr/>
    </dgm:pt>
    <dgm:pt modelId="{807D7A78-2DF8-4D9A-A9F0-1EC1CC987E0F}" type="pres">
      <dgm:prSet presAssocID="{02049C45-E6BB-4345-BFC3-8810A866F1D6}" presName="connTx" presStyleLbl="parChTrans1D3" presStyleIdx="0" presStyleCnt="2"/>
      <dgm:spPr/>
    </dgm:pt>
    <dgm:pt modelId="{4098491D-5A78-4CE4-A250-9EAE0E657B05}" type="pres">
      <dgm:prSet presAssocID="{FFAEAAF2-B2DE-45C6-8D6C-35908B1C440B}" presName="root2" presStyleCnt="0"/>
      <dgm:spPr/>
    </dgm:pt>
    <dgm:pt modelId="{6757518A-A6D7-478C-A71A-E7A6F9E65320}" type="pres">
      <dgm:prSet presAssocID="{FFAEAAF2-B2DE-45C6-8D6C-35908B1C440B}" presName="LevelTwoTextNode" presStyleLbl="node3" presStyleIdx="0" presStyleCnt="2">
        <dgm:presLayoutVars>
          <dgm:chPref val="3"/>
        </dgm:presLayoutVars>
      </dgm:prSet>
      <dgm:spPr/>
    </dgm:pt>
    <dgm:pt modelId="{0FD4AECA-D791-4C46-B81A-2F1EE61666FE}" type="pres">
      <dgm:prSet presAssocID="{FFAEAAF2-B2DE-45C6-8D6C-35908B1C440B}" presName="level3hierChild" presStyleCnt="0"/>
      <dgm:spPr/>
    </dgm:pt>
    <dgm:pt modelId="{D3A0AB9B-2554-4DDD-9DB0-56C08136A4DB}" type="pres">
      <dgm:prSet presAssocID="{BE829FF2-0B0B-4712-957E-7375632732C0}" presName="conn2-1" presStyleLbl="parChTrans1D4" presStyleIdx="0" presStyleCnt="8"/>
      <dgm:spPr/>
    </dgm:pt>
    <dgm:pt modelId="{3779397A-F720-4BE4-BDC6-3F7642DA1D51}" type="pres">
      <dgm:prSet presAssocID="{BE829FF2-0B0B-4712-957E-7375632732C0}" presName="connTx" presStyleLbl="parChTrans1D4" presStyleIdx="0" presStyleCnt="8"/>
      <dgm:spPr/>
    </dgm:pt>
    <dgm:pt modelId="{4A990D01-5CF1-4DE1-BA24-66CBB2B6323F}" type="pres">
      <dgm:prSet presAssocID="{D470BE09-856C-4F1D-99B8-39003DFF8ED0}" presName="root2" presStyleCnt="0"/>
      <dgm:spPr/>
    </dgm:pt>
    <dgm:pt modelId="{89369E05-5C47-44A6-B68D-B6B7C2D1F236}" type="pres">
      <dgm:prSet presAssocID="{D470BE09-856C-4F1D-99B8-39003DFF8ED0}" presName="LevelTwoTextNode" presStyleLbl="node4" presStyleIdx="0" presStyleCnt="8">
        <dgm:presLayoutVars>
          <dgm:chPref val="3"/>
        </dgm:presLayoutVars>
      </dgm:prSet>
      <dgm:spPr/>
    </dgm:pt>
    <dgm:pt modelId="{E620EF20-B7C2-4102-A5A0-010D3422E43F}" type="pres">
      <dgm:prSet presAssocID="{D470BE09-856C-4F1D-99B8-39003DFF8ED0}" presName="level3hierChild" presStyleCnt="0"/>
      <dgm:spPr/>
    </dgm:pt>
    <dgm:pt modelId="{4A948FD7-F0D7-4BCC-854D-81864336E7CC}" type="pres">
      <dgm:prSet presAssocID="{357F8A45-00FC-4369-903F-395AB3499048}" presName="conn2-1" presStyleLbl="parChTrans1D4" presStyleIdx="1" presStyleCnt="8"/>
      <dgm:spPr/>
    </dgm:pt>
    <dgm:pt modelId="{BAD9E367-EF7D-42D0-8D4F-79351E87D05C}" type="pres">
      <dgm:prSet presAssocID="{357F8A45-00FC-4369-903F-395AB3499048}" presName="connTx" presStyleLbl="parChTrans1D4" presStyleIdx="1" presStyleCnt="8"/>
      <dgm:spPr/>
    </dgm:pt>
    <dgm:pt modelId="{F111CB5A-90AB-4B4E-8EED-434DBAF93974}" type="pres">
      <dgm:prSet presAssocID="{00ED5465-4BF9-4745-BDA3-DFD6CB56524E}" presName="root2" presStyleCnt="0"/>
      <dgm:spPr/>
    </dgm:pt>
    <dgm:pt modelId="{BF7745BA-687A-497D-91BC-612C1CB03E03}" type="pres">
      <dgm:prSet presAssocID="{00ED5465-4BF9-4745-BDA3-DFD6CB56524E}" presName="LevelTwoTextNode" presStyleLbl="node4" presStyleIdx="1" presStyleCnt="8">
        <dgm:presLayoutVars>
          <dgm:chPref val="3"/>
        </dgm:presLayoutVars>
      </dgm:prSet>
      <dgm:spPr/>
    </dgm:pt>
    <dgm:pt modelId="{C774D4CF-D1F2-4B79-BC1A-DCD9EC6B7EC7}" type="pres">
      <dgm:prSet presAssocID="{00ED5465-4BF9-4745-BDA3-DFD6CB56524E}" presName="level3hierChild" presStyleCnt="0"/>
      <dgm:spPr/>
    </dgm:pt>
    <dgm:pt modelId="{F928B46E-A68A-414A-AA1F-35990097B8AE}" type="pres">
      <dgm:prSet presAssocID="{F1891E77-4F7B-42FE-ACAF-6ED6E28EF430}" presName="conn2-1" presStyleLbl="parChTrans1D4" presStyleIdx="2" presStyleCnt="8"/>
      <dgm:spPr/>
    </dgm:pt>
    <dgm:pt modelId="{7B1CD0E6-392D-4E36-85B4-F4224CA6BA16}" type="pres">
      <dgm:prSet presAssocID="{F1891E77-4F7B-42FE-ACAF-6ED6E28EF430}" presName="connTx" presStyleLbl="parChTrans1D4" presStyleIdx="2" presStyleCnt="8"/>
      <dgm:spPr/>
    </dgm:pt>
    <dgm:pt modelId="{D266D9AB-D654-47B5-8DFF-8DEADFC8CCCD}" type="pres">
      <dgm:prSet presAssocID="{1802B877-5A82-46D3-A8B9-A44F24857148}" presName="root2" presStyleCnt="0"/>
      <dgm:spPr/>
    </dgm:pt>
    <dgm:pt modelId="{1A1A9F73-80DE-45EE-B482-7FC8A847C954}" type="pres">
      <dgm:prSet presAssocID="{1802B877-5A82-46D3-A8B9-A44F24857148}" presName="LevelTwoTextNode" presStyleLbl="node4" presStyleIdx="2" presStyleCnt="8">
        <dgm:presLayoutVars>
          <dgm:chPref val="3"/>
        </dgm:presLayoutVars>
      </dgm:prSet>
      <dgm:spPr/>
    </dgm:pt>
    <dgm:pt modelId="{A8973F52-935C-4F2F-BCB6-9E02CA64CF3F}" type="pres">
      <dgm:prSet presAssocID="{1802B877-5A82-46D3-A8B9-A44F24857148}" presName="level3hierChild" presStyleCnt="0"/>
      <dgm:spPr/>
    </dgm:pt>
    <dgm:pt modelId="{ABA64DB6-E79E-429B-9D3C-A011E7FF79FF}" type="pres">
      <dgm:prSet presAssocID="{A6A1774B-6CAE-40DC-98F8-652A4B6E1655}" presName="conn2-1" presStyleLbl="parChTrans1D4" presStyleIdx="3" presStyleCnt="8"/>
      <dgm:spPr/>
    </dgm:pt>
    <dgm:pt modelId="{EC5F92DF-43E3-4F90-8914-5D9A9F7BC442}" type="pres">
      <dgm:prSet presAssocID="{A6A1774B-6CAE-40DC-98F8-652A4B6E1655}" presName="connTx" presStyleLbl="parChTrans1D4" presStyleIdx="3" presStyleCnt="8"/>
      <dgm:spPr/>
    </dgm:pt>
    <dgm:pt modelId="{762EB15F-96E0-45D6-9335-ACB43AA9A36F}" type="pres">
      <dgm:prSet presAssocID="{0E96524D-54F2-4772-8834-922F598019B3}" presName="root2" presStyleCnt="0"/>
      <dgm:spPr/>
    </dgm:pt>
    <dgm:pt modelId="{BF6324F2-1303-4544-972D-474E7D2CE086}" type="pres">
      <dgm:prSet presAssocID="{0E96524D-54F2-4772-8834-922F598019B3}" presName="LevelTwoTextNode" presStyleLbl="node4" presStyleIdx="3" presStyleCnt="8">
        <dgm:presLayoutVars>
          <dgm:chPref val="3"/>
        </dgm:presLayoutVars>
      </dgm:prSet>
      <dgm:spPr/>
    </dgm:pt>
    <dgm:pt modelId="{A45A84AF-1E51-47BB-B141-DD2321B166EB}" type="pres">
      <dgm:prSet presAssocID="{0E96524D-54F2-4772-8834-922F598019B3}" presName="level3hierChild" presStyleCnt="0"/>
      <dgm:spPr/>
    </dgm:pt>
    <dgm:pt modelId="{E6BAD834-D0ED-4CF4-97D5-1CF5CFD2CDB3}" type="pres">
      <dgm:prSet presAssocID="{815AB33C-EE22-4794-A762-722866D90EB5}" presName="conn2-1" presStyleLbl="parChTrans1D4" presStyleIdx="4" presStyleCnt="8"/>
      <dgm:spPr/>
    </dgm:pt>
    <dgm:pt modelId="{55BC9DFC-67E1-49EF-B0A6-31E08941BF17}" type="pres">
      <dgm:prSet presAssocID="{815AB33C-EE22-4794-A762-722866D90EB5}" presName="connTx" presStyleLbl="parChTrans1D4" presStyleIdx="4" presStyleCnt="8"/>
      <dgm:spPr/>
    </dgm:pt>
    <dgm:pt modelId="{657886A7-A333-4677-86F5-FB9395667794}" type="pres">
      <dgm:prSet presAssocID="{92024833-27C4-4D87-812D-F56D322BA071}" presName="root2" presStyleCnt="0"/>
      <dgm:spPr/>
    </dgm:pt>
    <dgm:pt modelId="{3A20867A-11BA-43BC-84E9-692EE5039879}" type="pres">
      <dgm:prSet presAssocID="{92024833-27C4-4D87-812D-F56D322BA071}" presName="LevelTwoTextNode" presStyleLbl="node4" presStyleIdx="4" presStyleCnt="8">
        <dgm:presLayoutVars>
          <dgm:chPref val="3"/>
        </dgm:presLayoutVars>
      </dgm:prSet>
      <dgm:spPr/>
    </dgm:pt>
    <dgm:pt modelId="{17AD8936-82D4-4F6F-AB2D-229E2B1CA558}" type="pres">
      <dgm:prSet presAssocID="{92024833-27C4-4D87-812D-F56D322BA071}" presName="level3hierChild" presStyleCnt="0"/>
      <dgm:spPr/>
    </dgm:pt>
    <dgm:pt modelId="{BF63DEA9-81EB-4DCC-ADFC-ED3864377D56}" type="pres">
      <dgm:prSet presAssocID="{61BB3995-25EF-4702-AD14-45B76780158C}" presName="conn2-1" presStyleLbl="parChTrans1D2" presStyleIdx="1" presStyleCnt="2"/>
      <dgm:spPr/>
    </dgm:pt>
    <dgm:pt modelId="{2B31F597-057F-400B-BBD4-184C5BC7D1D5}" type="pres">
      <dgm:prSet presAssocID="{61BB3995-25EF-4702-AD14-45B76780158C}" presName="connTx" presStyleLbl="parChTrans1D2" presStyleIdx="1" presStyleCnt="2"/>
      <dgm:spPr/>
    </dgm:pt>
    <dgm:pt modelId="{13610D42-1E59-4C00-9164-5F18E6A71FCF}" type="pres">
      <dgm:prSet presAssocID="{5CC81FF2-B21A-43DF-BAF0-2A71EE45BFC6}" presName="root2" presStyleCnt="0"/>
      <dgm:spPr/>
    </dgm:pt>
    <dgm:pt modelId="{0BD36D7F-478C-40D9-9238-6916AA670867}" type="pres">
      <dgm:prSet presAssocID="{5CC81FF2-B21A-43DF-BAF0-2A71EE45BFC6}" presName="LevelTwoTextNode" presStyleLbl="node2" presStyleIdx="1" presStyleCnt="2">
        <dgm:presLayoutVars>
          <dgm:chPref val="3"/>
        </dgm:presLayoutVars>
      </dgm:prSet>
      <dgm:spPr/>
    </dgm:pt>
    <dgm:pt modelId="{4426DF29-044D-41C7-8C84-F3A742089B7B}" type="pres">
      <dgm:prSet presAssocID="{5CC81FF2-B21A-43DF-BAF0-2A71EE45BFC6}" presName="level3hierChild" presStyleCnt="0"/>
      <dgm:spPr/>
    </dgm:pt>
    <dgm:pt modelId="{B87852C9-3C6B-4220-8D84-3AE7E226571D}" type="pres">
      <dgm:prSet presAssocID="{242CCBC4-BCD0-4A58-B7C2-5ECFE8B14048}" presName="conn2-1" presStyleLbl="parChTrans1D3" presStyleIdx="1" presStyleCnt="2"/>
      <dgm:spPr/>
    </dgm:pt>
    <dgm:pt modelId="{BC2BB1A5-76A1-491E-852F-F31230BC5355}" type="pres">
      <dgm:prSet presAssocID="{242CCBC4-BCD0-4A58-B7C2-5ECFE8B14048}" presName="connTx" presStyleLbl="parChTrans1D3" presStyleIdx="1" presStyleCnt="2"/>
      <dgm:spPr/>
    </dgm:pt>
    <dgm:pt modelId="{3C45FF21-26C2-41B0-98FA-66AE5850EB6B}" type="pres">
      <dgm:prSet presAssocID="{0C94B363-E7AF-49DA-B11D-4DB6F36FD4E1}" presName="root2" presStyleCnt="0"/>
      <dgm:spPr/>
    </dgm:pt>
    <dgm:pt modelId="{D320BE93-B985-4152-B5AC-967E51C8599A}" type="pres">
      <dgm:prSet presAssocID="{0C94B363-E7AF-49DA-B11D-4DB6F36FD4E1}" presName="LevelTwoTextNode" presStyleLbl="node3" presStyleIdx="1" presStyleCnt="2">
        <dgm:presLayoutVars>
          <dgm:chPref val="3"/>
        </dgm:presLayoutVars>
      </dgm:prSet>
      <dgm:spPr/>
    </dgm:pt>
    <dgm:pt modelId="{82B49968-5F8D-4A2B-9930-63DD6343BA7D}" type="pres">
      <dgm:prSet presAssocID="{0C94B363-E7AF-49DA-B11D-4DB6F36FD4E1}" presName="level3hierChild" presStyleCnt="0"/>
      <dgm:spPr/>
    </dgm:pt>
    <dgm:pt modelId="{07424980-2DBA-4ABD-B61C-1D241DB32E4C}" type="pres">
      <dgm:prSet presAssocID="{AD40210B-16D0-43BB-A5CD-26020EB92326}" presName="conn2-1" presStyleLbl="parChTrans1D4" presStyleIdx="5" presStyleCnt="8"/>
      <dgm:spPr/>
    </dgm:pt>
    <dgm:pt modelId="{3A30C797-335E-41E0-BE3C-B72F57A5935C}" type="pres">
      <dgm:prSet presAssocID="{AD40210B-16D0-43BB-A5CD-26020EB92326}" presName="connTx" presStyleLbl="parChTrans1D4" presStyleIdx="5" presStyleCnt="8"/>
      <dgm:spPr/>
    </dgm:pt>
    <dgm:pt modelId="{5F1571A3-595A-4B9C-B570-83456BEA50D0}" type="pres">
      <dgm:prSet presAssocID="{409F43E6-1088-4BB0-935B-8E974CD5BA54}" presName="root2" presStyleCnt="0"/>
      <dgm:spPr/>
    </dgm:pt>
    <dgm:pt modelId="{7DC3728D-3201-446E-B124-2BC4DEC70FCA}" type="pres">
      <dgm:prSet presAssocID="{409F43E6-1088-4BB0-935B-8E974CD5BA54}" presName="LevelTwoTextNode" presStyleLbl="node4" presStyleIdx="5" presStyleCnt="8">
        <dgm:presLayoutVars>
          <dgm:chPref val="3"/>
        </dgm:presLayoutVars>
      </dgm:prSet>
      <dgm:spPr/>
    </dgm:pt>
    <dgm:pt modelId="{3FD70A1C-061C-4A40-935E-1BCC6AC29786}" type="pres">
      <dgm:prSet presAssocID="{409F43E6-1088-4BB0-935B-8E974CD5BA54}" presName="level3hierChild" presStyleCnt="0"/>
      <dgm:spPr/>
    </dgm:pt>
    <dgm:pt modelId="{7593FEF9-693E-432B-A235-FDB15A2AAF8E}" type="pres">
      <dgm:prSet presAssocID="{CC70E9A2-2E20-40A7-8756-D98A65708EDA}" presName="conn2-1" presStyleLbl="parChTrans1D4" presStyleIdx="6" presStyleCnt="8"/>
      <dgm:spPr/>
    </dgm:pt>
    <dgm:pt modelId="{49AEC7C0-CFCE-4886-9F8B-0B958FD6313B}" type="pres">
      <dgm:prSet presAssocID="{CC70E9A2-2E20-40A7-8756-D98A65708EDA}" presName="connTx" presStyleLbl="parChTrans1D4" presStyleIdx="6" presStyleCnt="8"/>
      <dgm:spPr/>
    </dgm:pt>
    <dgm:pt modelId="{AA1074EB-261C-42CA-B036-D3C79D91B253}" type="pres">
      <dgm:prSet presAssocID="{8AC6FEF5-0B54-4091-997F-E663624CBC9D}" presName="root2" presStyleCnt="0"/>
      <dgm:spPr/>
    </dgm:pt>
    <dgm:pt modelId="{EE0FD234-503C-4082-9784-A160BEF016AB}" type="pres">
      <dgm:prSet presAssocID="{8AC6FEF5-0B54-4091-997F-E663624CBC9D}" presName="LevelTwoTextNode" presStyleLbl="node4" presStyleIdx="6" presStyleCnt="8">
        <dgm:presLayoutVars>
          <dgm:chPref val="3"/>
        </dgm:presLayoutVars>
      </dgm:prSet>
      <dgm:spPr/>
    </dgm:pt>
    <dgm:pt modelId="{10CB4D72-1015-48CC-81A0-169163C2E02F}" type="pres">
      <dgm:prSet presAssocID="{8AC6FEF5-0B54-4091-997F-E663624CBC9D}" presName="level3hierChild" presStyleCnt="0"/>
      <dgm:spPr/>
    </dgm:pt>
    <dgm:pt modelId="{1A7E5303-8F7F-424D-BDA3-24D01FB4A46F}" type="pres">
      <dgm:prSet presAssocID="{4579DCF7-555C-4636-A7A4-6712965AA404}" presName="conn2-1" presStyleLbl="parChTrans1D4" presStyleIdx="7" presStyleCnt="8"/>
      <dgm:spPr/>
    </dgm:pt>
    <dgm:pt modelId="{3421FE0E-D6A7-402E-81EB-E99608C51F07}" type="pres">
      <dgm:prSet presAssocID="{4579DCF7-555C-4636-A7A4-6712965AA404}" presName="connTx" presStyleLbl="parChTrans1D4" presStyleIdx="7" presStyleCnt="8"/>
      <dgm:spPr/>
    </dgm:pt>
    <dgm:pt modelId="{D33A77C3-EE7D-46EB-87CF-003923C2DE39}" type="pres">
      <dgm:prSet presAssocID="{94B132A1-5B96-42DC-B496-B4E68D438238}" presName="root2" presStyleCnt="0"/>
      <dgm:spPr/>
    </dgm:pt>
    <dgm:pt modelId="{C58C73D9-9353-45B0-8F64-63E4734C14A3}" type="pres">
      <dgm:prSet presAssocID="{94B132A1-5B96-42DC-B496-B4E68D438238}" presName="LevelTwoTextNode" presStyleLbl="node4" presStyleIdx="7" presStyleCnt="8">
        <dgm:presLayoutVars>
          <dgm:chPref val="3"/>
        </dgm:presLayoutVars>
      </dgm:prSet>
      <dgm:spPr/>
    </dgm:pt>
    <dgm:pt modelId="{36684879-E382-4ABC-BA29-8EB8166F6755}" type="pres">
      <dgm:prSet presAssocID="{94B132A1-5B96-42DC-B496-B4E68D438238}" presName="level3hierChild" presStyleCnt="0"/>
      <dgm:spPr/>
    </dgm:pt>
  </dgm:ptLst>
  <dgm:cxnLst>
    <dgm:cxn modelId="{966EBA08-C138-4A78-983F-8F3D62B4DD1F}" type="presOf" srcId="{574FF593-016D-4CC4-A2D2-B2C436B279DE}" destId="{3DA63B26-98B5-43F1-8E26-BF9435902A5F}" srcOrd="0" destOrd="0" presId="urn:microsoft.com/office/officeart/2005/8/layout/hierarchy2"/>
    <dgm:cxn modelId="{20087F0C-A595-4654-B216-05B05F73D8D6}" srcId="{574FF593-016D-4CC4-A2D2-B2C436B279DE}" destId="{FFAEAAF2-B2DE-45C6-8D6C-35908B1C440B}" srcOrd="0" destOrd="0" parTransId="{02049C45-E6BB-4345-BFC3-8810A866F1D6}" sibTransId="{7D1EEBEB-BE03-4E06-979A-A85F14BFB40C}"/>
    <dgm:cxn modelId="{9B40B213-F32D-4CDF-A560-919F8FCEE8B8}" type="presOf" srcId="{F1891E77-4F7B-42FE-ACAF-6ED6E28EF430}" destId="{7B1CD0E6-392D-4E36-85B4-F4224CA6BA16}" srcOrd="1" destOrd="0" presId="urn:microsoft.com/office/officeart/2005/8/layout/hierarchy2"/>
    <dgm:cxn modelId="{C69EF914-DCFD-465E-9A4A-AF35A450C7D2}" srcId="{FFAEAAF2-B2DE-45C6-8D6C-35908B1C440B}" destId="{1802B877-5A82-46D3-A8B9-A44F24857148}" srcOrd="1" destOrd="0" parTransId="{F1891E77-4F7B-42FE-ACAF-6ED6E28EF430}" sibTransId="{D8B8C7F6-C06B-4471-8468-737C0ECDD22C}"/>
    <dgm:cxn modelId="{F0CD1C1B-5A9E-426F-9188-EDDEEB9376D7}" type="presOf" srcId="{02049C45-E6BB-4345-BFC3-8810A866F1D6}" destId="{8CD99C9E-6C7C-4FE1-99B4-F49B60D99D82}" srcOrd="0" destOrd="0" presId="urn:microsoft.com/office/officeart/2005/8/layout/hierarchy2"/>
    <dgm:cxn modelId="{059E6A20-699A-45D2-9BB9-2C7CA78DD105}" type="presOf" srcId="{94B132A1-5B96-42DC-B496-B4E68D438238}" destId="{C58C73D9-9353-45B0-8F64-63E4734C14A3}" srcOrd="0" destOrd="0" presId="urn:microsoft.com/office/officeart/2005/8/layout/hierarchy2"/>
    <dgm:cxn modelId="{358EB125-563C-4D9B-9818-621D63CD6E6A}" type="presOf" srcId="{00ED5465-4BF9-4745-BDA3-DFD6CB56524E}" destId="{BF7745BA-687A-497D-91BC-612C1CB03E03}" srcOrd="0" destOrd="0" presId="urn:microsoft.com/office/officeart/2005/8/layout/hierarchy2"/>
    <dgm:cxn modelId="{54AB662E-BA4C-4EB0-9A51-C8D261A3EA37}" type="presOf" srcId="{409F43E6-1088-4BB0-935B-8E974CD5BA54}" destId="{7DC3728D-3201-446E-B124-2BC4DEC70FCA}" srcOrd="0" destOrd="0" presId="urn:microsoft.com/office/officeart/2005/8/layout/hierarchy2"/>
    <dgm:cxn modelId="{DF3DA937-6845-4610-BEC0-2B376DF0751B}" type="presOf" srcId="{CC70E9A2-2E20-40A7-8756-D98A65708EDA}" destId="{7593FEF9-693E-432B-A235-FDB15A2AAF8E}" srcOrd="0" destOrd="0" presId="urn:microsoft.com/office/officeart/2005/8/layout/hierarchy2"/>
    <dgm:cxn modelId="{5C28C943-4E13-42BF-9E8F-4973296DC658}" type="presOf" srcId="{37AD00EC-9A58-4014-B893-A8C6FA78028F}" destId="{C0185B53-C4E6-45AB-9B39-0294306680A7}" srcOrd="1" destOrd="0" presId="urn:microsoft.com/office/officeart/2005/8/layout/hierarchy2"/>
    <dgm:cxn modelId="{C2F65464-D8CF-436F-A568-3C2314F96B77}" srcId="{FFAEAAF2-B2DE-45C6-8D6C-35908B1C440B}" destId="{92024833-27C4-4D87-812D-F56D322BA071}" srcOrd="2" destOrd="0" parTransId="{815AB33C-EE22-4794-A762-722866D90EB5}" sibTransId="{14372379-D27E-4131-AFEC-0595619DFE82}"/>
    <dgm:cxn modelId="{3DC90C67-2DAE-4DCA-ADC9-4C811741A1F8}" type="presOf" srcId="{FFAEAAF2-B2DE-45C6-8D6C-35908B1C440B}" destId="{6757518A-A6D7-478C-A71A-E7A6F9E65320}" srcOrd="0" destOrd="0" presId="urn:microsoft.com/office/officeart/2005/8/layout/hierarchy2"/>
    <dgm:cxn modelId="{AE59516B-C325-48FD-BA44-12AB58A01516}" type="presOf" srcId="{92024833-27C4-4D87-812D-F56D322BA071}" destId="{3A20867A-11BA-43BC-84E9-692EE5039879}" srcOrd="0" destOrd="0" presId="urn:microsoft.com/office/officeart/2005/8/layout/hierarchy2"/>
    <dgm:cxn modelId="{F1B29A4B-CB19-4668-A4A5-512574D725FF}" srcId="{409F43E6-1088-4BB0-935B-8E974CD5BA54}" destId="{94B132A1-5B96-42DC-B496-B4E68D438238}" srcOrd="1" destOrd="0" parTransId="{4579DCF7-555C-4636-A7A4-6712965AA404}" sibTransId="{F7DE2BAC-E6A7-4A86-980E-5927EFA0171E}"/>
    <dgm:cxn modelId="{7E63636C-D8E4-4E58-AB4B-94AD0B97D7A7}" type="presOf" srcId="{BE829FF2-0B0B-4712-957E-7375632732C0}" destId="{D3A0AB9B-2554-4DDD-9DB0-56C08136A4DB}" srcOrd="0" destOrd="0" presId="urn:microsoft.com/office/officeart/2005/8/layout/hierarchy2"/>
    <dgm:cxn modelId="{0E4ACE4C-5BDC-4565-A344-F76B01FD34B9}" type="presOf" srcId="{F1891E77-4F7B-42FE-ACAF-6ED6E28EF430}" destId="{F928B46E-A68A-414A-AA1F-35990097B8AE}" srcOrd="0" destOrd="0" presId="urn:microsoft.com/office/officeart/2005/8/layout/hierarchy2"/>
    <dgm:cxn modelId="{B8469E4E-4063-4595-B09B-956F36F66486}" type="presOf" srcId="{357F8A45-00FC-4369-903F-395AB3499048}" destId="{4A948FD7-F0D7-4BCC-854D-81864336E7CC}" srcOrd="0" destOrd="0" presId="urn:microsoft.com/office/officeart/2005/8/layout/hierarchy2"/>
    <dgm:cxn modelId="{CF12396F-E876-4516-8C2A-0218B9CCBC53}" type="presOf" srcId="{4083F09F-AE07-42D3-8B1F-2CCDFBFE4FC4}" destId="{36C38F2F-79E5-4C43-BAFA-DDA2522A5DAA}" srcOrd="0" destOrd="0" presId="urn:microsoft.com/office/officeart/2005/8/layout/hierarchy2"/>
    <dgm:cxn modelId="{97167870-6921-42B5-A5B6-D5C52E460402}" srcId="{D470BE09-856C-4F1D-99B8-39003DFF8ED0}" destId="{00ED5465-4BF9-4745-BDA3-DFD6CB56524E}" srcOrd="0" destOrd="0" parTransId="{357F8A45-00FC-4369-903F-395AB3499048}" sibTransId="{ECECC28A-E48F-41DE-8019-0369AA020926}"/>
    <dgm:cxn modelId="{FD29B450-90E6-445D-9D46-9CC068E578B7}" type="presOf" srcId="{37AD00EC-9A58-4014-B893-A8C6FA78028F}" destId="{28393176-9576-4023-B1E0-30D2B919DC7E}" srcOrd="0" destOrd="0" presId="urn:microsoft.com/office/officeart/2005/8/layout/hierarchy2"/>
    <dgm:cxn modelId="{4DB7ED50-314E-4679-9FDD-C4AACFDF4370}" srcId="{0C94B363-E7AF-49DA-B11D-4DB6F36FD4E1}" destId="{409F43E6-1088-4BB0-935B-8E974CD5BA54}" srcOrd="0" destOrd="0" parTransId="{AD40210B-16D0-43BB-A5CD-26020EB92326}" sibTransId="{63A91FDD-812A-4020-83A4-8B7DF858056A}"/>
    <dgm:cxn modelId="{55C92D51-923C-4153-B355-70B0CBF57EB7}" type="presOf" srcId="{242CCBC4-BCD0-4A58-B7C2-5ECFE8B14048}" destId="{B87852C9-3C6B-4220-8D84-3AE7E226571D}" srcOrd="0" destOrd="0" presId="urn:microsoft.com/office/officeart/2005/8/layout/hierarchy2"/>
    <dgm:cxn modelId="{64C2EF71-6061-478A-9A2C-1DB90D757D5D}" type="presOf" srcId="{02049C45-E6BB-4345-BFC3-8810A866F1D6}" destId="{807D7A78-2DF8-4D9A-A9F0-1EC1CC987E0F}" srcOrd="1" destOrd="0" presId="urn:microsoft.com/office/officeart/2005/8/layout/hierarchy2"/>
    <dgm:cxn modelId="{E335AD52-703A-40A3-9754-2542FE5747A6}" type="presOf" srcId="{0193898E-E7D4-4698-BB3C-6093781926C2}" destId="{2719067B-475D-4434-867A-EC88B4310CC1}" srcOrd="0" destOrd="0" presId="urn:microsoft.com/office/officeart/2005/8/layout/hierarchy2"/>
    <dgm:cxn modelId="{E96FFA73-CA3E-4742-8527-30B4849528F7}" srcId="{1802B877-5A82-46D3-A8B9-A44F24857148}" destId="{0E96524D-54F2-4772-8834-922F598019B3}" srcOrd="0" destOrd="0" parTransId="{A6A1774B-6CAE-40DC-98F8-652A4B6E1655}" sibTransId="{7DEF6534-1C03-4557-B447-761978C25725}"/>
    <dgm:cxn modelId="{0FA53556-1455-4A22-8E7D-BB078E39165D}" type="presOf" srcId="{815AB33C-EE22-4794-A762-722866D90EB5}" destId="{55BC9DFC-67E1-49EF-B0A6-31E08941BF17}" srcOrd="1" destOrd="0" presId="urn:microsoft.com/office/officeart/2005/8/layout/hierarchy2"/>
    <dgm:cxn modelId="{64936F85-7992-4C0D-B347-845BD9642699}" type="presOf" srcId="{0C94B363-E7AF-49DA-B11D-4DB6F36FD4E1}" destId="{D320BE93-B985-4152-B5AC-967E51C8599A}" srcOrd="0" destOrd="0" presId="urn:microsoft.com/office/officeart/2005/8/layout/hierarchy2"/>
    <dgm:cxn modelId="{14A8188B-D098-4A4C-AA56-6C8F059B6D83}" type="presOf" srcId="{AD40210B-16D0-43BB-A5CD-26020EB92326}" destId="{07424980-2DBA-4ABD-B61C-1D241DB32E4C}" srcOrd="0" destOrd="0" presId="urn:microsoft.com/office/officeart/2005/8/layout/hierarchy2"/>
    <dgm:cxn modelId="{E202E091-DC0D-451B-8322-48EE14F73F2A}" srcId="{0193898E-E7D4-4698-BB3C-6093781926C2}" destId="{574FF593-016D-4CC4-A2D2-B2C436B279DE}" srcOrd="0" destOrd="0" parTransId="{37AD00EC-9A58-4014-B893-A8C6FA78028F}" sibTransId="{677EFB4D-9683-497C-A1CC-107DDE7B619F}"/>
    <dgm:cxn modelId="{77367893-865F-4996-BB96-47D49ECDD7EB}" type="presOf" srcId="{1802B877-5A82-46D3-A8B9-A44F24857148}" destId="{1A1A9F73-80DE-45EE-B482-7FC8A847C954}" srcOrd="0" destOrd="0" presId="urn:microsoft.com/office/officeart/2005/8/layout/hierarchy2"/>
    <dgm:cxn modelId="{824CDC94-91C0-4997-AF85-139EAADDA43A}" type="presOf" srcId="{CC70E9A2-2E20-40A7-8756-D98A65708EDA}" destId="{49AEC7C0-CFCE-4886-9F8B-0B958FD6313B}" srcOrd="1" destOrd="0" presId="urn:microsoft.com/office/officeart/2005/8/layout/hierarchy2"/>
    <dgm:cxn modelId="{68A03295-1429-46B5-A617-F4AB747147B9}" srcId="{4083F09F-AE07-42D3-8B1F-2CCDFBFE4FC4}" destId="{0193898E-E7D4-4698-BB3C-6093781926C2}" srcOrd="0" destOrd="0" parTransId="{1B614A66-7CB7-4E8A-AB6F-8568AA3927AC}" sibTransId="{98DDC633-A828-4103-9E46-AEEF2080E910}"/>
    <dgm:cxn modelId="{C7C4CF9C-BFC3-4885-A08E-934C1A0908CE}" type="presOf" srcId="{BE829FF2-0B0B-4712-957E-7375632732C0}" destId="{3779397A-F720-4BE4-BDC6-3F7642DA1D51}" srcOrd="1" destOrd="0" presId="urn:microsoft.com/office/officeart/2005/8/layout/hierarchy2"/>
    <dgm:cxn modelId="{2F69229D-30C8-4AA6-B7E7-5841C6ECD28C}" type="presOf" srcId="{A6A1774B-6CAE-40DC-98F8-652A4B6E1655}" destId="{ABA64DB6-E79E-429B-9D3C-A011E7FF79FF}" srcOrd="0" destOrd="0" presId="urn:microsoft.com/office/officeart/2005/8/layout/hierarchy2"/>
    <dgm:cxn modelId="{6607CF9D-E056-4070-8BEE-74396ABDF867}" type="presOf" srcId="{A6A1774B-6CAE-40DC-98F8-652A4B6E1655}" destId="{EC5F92DF-43E3-4F90-8914-5D9A9F7BC442}" srcOrd="1" destOrd="0" presId="urn:microsoft.com/office/officeart/2005/8/layout/hierarchy2"/>
    <dgm:cxn modelId="{EBCCCBA2-614D-4667-AE05-2200A3AEFBF7}" type="presOf" srcId="{AD40210B-16D0-43BB-A5CD-26020EB92326}" destId="{3A30C797-335E-41E0-BE3C-B72F57A5935C}" srcOrd="1" destOrd="0" presId="urn:microsoft.com/office/officeart/2005/8/layout/hierarchy2"/>
    <dgm:cxn modelId="{495504A5-70AC-4676-85E0-C38E30523FD4}" srcId="{FFAEAAF2-B2DE-45C6-8D6C-35908B1C440B}" destId="{D470BE09-856C-4F1D-99B8-39003DFF8ED0}" srcOrd="0" destOrd="0" parTransId="{BE829FF2-0B0B-4712-957E-7375632732C0}" sibTransId="{8E17C0A2-3E00-4AE1-83BE-ECB04A60BBC9}"/>
    <dgm:cxn modelId="{EF62A1B1-9583-4A3A-8842-08F9B9A774EE}" type="presOf" srcId="{D470BE09-856C-4F1D-99B8-39003DFF8ED0}" destId="{89369E05-5C47-44A6-B68D-B6B7C2D1F236}" srcOrd="0" destOrd="0" presId="urn:microsoft.com/office/officeart/2005/8/layout/hierarchy2"/>
    <dgm:cxn modelId="{C56048B7-54A3-4C76-9FFF-339E07ECD294}" type="presOf" srcId="{0E96524D-54F2-4772-8834-922F598019B3}" destId="{BF6324F2-1303-4544-972D-474E7D2CE086}" srcOrd="0" destOrd="0" presId="urn:microsoft.com/office/officeart/2005/8/layout/hierarchy2"/>
    <dgm:cxn modelId="{C31F2ACE-38F3-4681-88D4-7C21918A4443}" type="presOf" srcId="{815AB33C-EE22-4794-A762-722866D90EB5}" destId="{E6BAD834-D0ED-4CF4-97D5-1CF5CFD2CDB3}" srcOrd="0" destOrd="0" presId="urn:microsoft.com/office/officeart/2005/8/layout/hierarchy2"/>
    <dgm:cxn modelId="{9FD126D0-F32A-49B0-9964-A67737FED3B5}" type="presOf" srcId="{61BB3995-25EF-4702-AD14-45B76780158C}" destId="{BF63DEA9-81EB-4DCC-ADFC-ED3864377D56}" srcOrd="0" destOrd="0" presId="urn:microsoft.com/office/officeart/2005/8/layout/hierarchy2"/>
    <dgm:cxn modelId="{D26314D4-A0F8-467E-937D-8B8BE86BFD6F}" type="presOf" srcId="{357F8A45-00FC-4369-903F-395AB3499048}" destId="{BAD9E367-EF7D-42D0-8D4F-79351E87D05C}" srcOrd="1" destOrd="0" presId="urn:microsoft.com/office/officeart/2005/8/layout/hierarchy2"/>
    <dgm:cxn modelId="{D1F02FD5-C8FF-436F-9F2E-B987B17C51B0}" srcId="{0193898E-E7D4-4698-BB3C-6093781926C2}" destId="{5CC81FF2-B21A-43DF-BAF0-2A71EE45BFC6}" srcOrd="1" destOrd="0" parTransId="{61BB3995-25EF-4702-AD14-45B76780158C}" sibTransId="{5BF8492F-ED50-423D-9128-F271DDBA1BE6}"/>
    <dgm:cxn modelId="{127681DA-6481-4F34-9E4A-C5AF0A546681}" type="presOf" srcId="{61BB3995-25EF-4702-AD14-45B76780158C}" destId="{2B31F597-057F-400B-BBD4-184C5BC7D1D5}" srcOrd="1" destOrd="0" presId="urn:microsoft.com/office/officeart/2005/8/layout/hierarchy2"/>
    <dgm:cxn modelId="{B902A3E2-0E92-45E9-A7BF-ADE5AD5D7E6A}" type="presOf" srcId="{5CC81FF2-B21A-43DF-BAF0-2A71EE45BFC6}" destId="{0BD36D7F-478C-40D9-9238-6916AA670867}" srcOrd="0" destOrd="0" presId="urn:microsoft.com/office/officeart/2005/8/layout/hierarchy2"/>
    <dgm:cxn modelId="{46A2AEE3-22B5-4C33-A71A-6CA93A192E9E}" type="presOf" srcId="{4579DCF7-555C-4636-A7A4-6712965AA404}" destId="{1A7E5303-8F7F-424D-BDA3-24D01FB4A46F}" srcOrd="0" destOrd="0" presId="urn:microsoft.com/office/officeart/2005/8/layout/hierarchy2"/>
    <dgm:cxn modelId="{98D456EE-219B-44B1-9DA9-0EADE1223427}" type="presOf" srcId="{242CCBC4-BCD0-4A58-B7C2-5ECFE8B14048}" destId="{BC2BB1A5-76A1-491E-852F-F31230BC5355}" srcOrd="1" destOrd="0" presId="urn:microsoft.com/office/officeart/2005/8/layout/hierarchy2"/>
    <dgm:cxn modelId="{2EBB71F1-544B-4B4F-9843-74CDD14BEF8F}" type="presOf" srcId="{4579DCF7-555C-4636-A7A4-6712965AA404}" destId="{3421FE0E-D6A7-402E-81EB-E99608C51F07}" srcOrd="1" destOrd="0" presId="urn:microsoft.com/office/officeart/2005/8/layout/hierarchy2"/>
    <dgm:cxn modelId="{23B1D5F4-B177-4428-80B9-6C54881FAAFB}" type="presOf" srcId="{8AC6FEF5-0B54-4091-997F-E663624CBC9D}" destId="{EE0FD234-503C-4082-9784-A160BEF016AB}" srcOrd="0" destOrd="0" presId="urn:microsoft.com/office/officeart/2005/8/layout/hierarchy2"/>
    <dgm:cxn modelId="{5416FAFD-67E9-4E2E-92A2-42C33A0F9192}" srcId="{5CC81FF2-B21A-43DF-BAF0-2A71EE45BFC6}" destId="{0C94B363-E7AF-49DA-B11D-4DB6F36FD4E1}" srcOrd="0" destOrd="0" parTransId="{242CCBC4-BCD0-4A58-B7C2-5ECFE8B14048}" sibTransId="{95D9FE7A-EE4C-46B6-8170-441A388A8774}"/>
    <dgm:cxn modelId="{1A47B7FE-0DE9-4C8C-864E-7FDC7A31F870}" srcId="{409F43E6-1088-4BB0-935B-8E974CD5BA54}" destId="{8AC6FEF5-0B54-4091-997F-E663624CBC9D}" srcOrd="0" destOrd="0" parTransId="{CC70E9A2-2E20-40A7-8756-D98A65708EDA}" sibTransId="{9D4FBFB9-5C27-403A-8F22-F67C631C0330}"/>
    <dgm:cxn modelId="{7FB7BF36-56AE-4A89-B9FA-A1002E9138F6}" type="presParOf" srcId="{36C38F2F-79E5-4C43-BAFA-DDA2522A5DAA}" destId="{6A37E4A6-7C6A-4BA4-979D-8EDDF4FA4F20}" srcOrd="0" destOrd="0" presId="urn:microsoft.com/office/officeart/2005/8/layout/hierarchy2"/>
    <dgm:cxn modelId="{598C9C72-F993-4BB7-B55A-20CFDE8AC3A0}" type="presParOf" srcId="{6A37E4A6-7C6A-4BA4-979D-8EDDF4FA4F20}" destId="{2719067B-475D-4434-867A-EC88B4310CC1}" srcOrd="0" destOrd="0" presId="urn:microsoft.com/office/officeart/2005/8/layout/hierarchy2"/>
    <dgm:cxn modelId="{2FD7E9D3-8A14-47B9-822C-305B71F87775}" type="presParOf" srcId="{6A37E4A6-7C6A-4BA4-979D-8EDDF4FA4F20}" destId="{1AA113FC-D89E-4E5A-AD6A-60486AF3EC0F}" srcOrd="1" destOrd="0" presId="urn:microsoft.com/office/officeart/2005/8/layout/hierarchy2"/>
    <dgm:cxn modelId="{7C1EBC8B-9087-43E9-A2AD-77D3412A4A46}" type="presParOf" srcId="{1AA113FC-D89E-4E5A-AD6A-60486AF3EC0F}" destId="{28393176-9576-4023-B1E0-30D2B919DC7E}" srcOrd="0" destOrd="0" presId="urn:microsoft.com/office/officeart/2005/8/layout/hierarchy2"/>
    <dgm:cxn modelId="{BF21651F-0C16-48CF-9E12-672D0F398AEF}" type="presParOf" srcId="{28393176-9576-4023-B1E0-30D2B919DC7E}" destId="{C0185B53-C4E6-45AB-9B39-0294306680A7}" srcOrd="0" destOrd="0" presId="urn:microsoft.com/office/officeart/2005/8/layout/hierarchy2"/>
    <dgm:cxn modelId="{2B1A7598-E1C8-4ADC-B861-F2E7F40DD235}" type="presParOf" srcId="{1AA113FC-D89E-4E5A-AD6A-60486AF3EC0F}" destId="{ADA0FD0C-182F-431B-A1B1-7D709B035F9A}" srcOrd="1" destOrd="0" presId="urn:microsoft.com/office/officeart/2005/8/layout/hierarchy2"/>
    <dgm:cxn modelId="{CC240242-B281-4C3E-AF1F-F4042946BD9A}" type="presParOf" srcId="{ADA0FD0C-182F-431B-A1B1-7D709B035F9A}" destId="{3DA63B26-98B5-43F1-8E26-BF9435902A5F}" srcOrd="0" destOrd="0" presId="urn:microsoft.com/office/officeart/2005/8/layout/hierarchy2"/>
    <dgm:cxn modelId="{00B67B5D-400D-4320-B60C-5954815FB1CE}" type="presParOf" srcId="{ADA0FD0C-182F-431B-A1B1-7D709B035F9A}" destId="{AFD1B658-BCE9-4709-A5B1-CD829E2372FA}" srcOrd="1" destOrd="0" presId="urn:microsoft.com/office/officeart/2005/8/layout/hierarchy2"/>
    <dgm:cxn modelId="{24F3C6C0-BCB4-464B-B089-0DEC41BA5928}" type="presParOf" srcId="{AFD1B658-BCE9-4709-A5B1-CD829E2372FA}" destId="{8CD99C9E-6C7C-4FE1-99B4-F49B60D99D82}" srcOrd="0" destOrd="0" presId="urn:microsoft.com/office/officeart/2005/8/layout/hierarchy2"/>
    <dgm:cxn modelId="{701F5245-5802-45C2-8CD7-85832F9BCF69}" type="presParOf" srcId="{8CD99C9E-6C7C-4FE1-99B4-F49B60D99D82}" destId="{807D7A78-2DF8-4D9A-A9F0-1EC1CC987E0F}" srcOrd="0" destOrd="0" presId="urn:microsoft.com/office/officeart/2005/8/layout/hierarchy2"/>
    <dgm:cxn modelId="{127A1048-BC90-41F1-ADDD-8CC607EB7D86}" type="presParOf" srcId="{AFD1B658-BCE9-4709-A5B1-CD829E2372FA}" destId="{4098491D-5A78-4CE4-A250-9EAE0E657B05}" srcOrd="1" destOrd="0" presId="urn:microsoft.com/office/officeart/2005/8/layout/hierarchy2"/>
    <dgm:cxn modelId="{78CA886B-5794-4695-AE68-04F1AA87FE4C}" type="presParOf" srcId="{4098491D-5A78-4CE4-A250-9EAE0E657B05}" destId="{6757518A-A6D7-478C-A71A-E7A6F9E65320}" srcOrd="0" destOrd="0" presId="urn:microsoft.com/office/officeart/2005/8/layout/hierarchy2"/>
    <dgm:cxn modelId="{76738997-C001-43C8-8E72-EF4001282813}" type="presParOf" srcId="{4098491D-5A78-4CE4-A250-9EAE0E657B05}" destId="{0FD4AECA-D791-4C46-B81A-2F1EE61666FE}" srcOrd="1" destOrd="0" presId="urn:microsoft.com/office/officeart/2005/8/layout/hierarchy2"/>
    <dgm:cxn modelId="{5079D406-C999-4BFF-8AF0-6FC465C80FA3}" type="presParOf" srcId="{0FD4AECA-D791-4C46-B81A-2F1EE61666FE}" destId="{D3A0AB9B-2554-4DDD-9DB0-56C08136A4DB}" srcOrd="0" destOrd="0" presId="urn:microsoft.com/office/officeart/2005/8/layout/hierarchy2"/>
    <dgm:cxn modelId="{05D3B9CA-8231-451D-9096-DDA5D8B78664}" type="presParOf" srcId="{D3A0AB9B-2554-4DDD-9DB0-56C08136A4DB}" destId="{3779397A-F720-4BE4-BDC6-3F7642DA1D51}" srcOrd="0" destOrd="0" presId="urn:microsoft.com/office/officeart/2005/8/layout/hierarchy2"/>
    <dgm:cxn modelId="{215EC1EE-9FA3-46F8-B095-64349E72A40C}" type="presParOf" srcId="{0FD4AECA-D791-4C46-B81A-2F1EE61666FE}" destId="{4A990D01-5CF1-4DE1-BA24-66CBB2B6323F}" srcOrd="1" destOrd="0" presId="urn:microsoft.com/office/officeart/2005/8/layout/hierarchy2"/>
    <dgm:cxn modelId="{4EC459B0-4440-40AA-9E87-BE811BF0828C}" type="presParOf" srcId="{4A990D01-5CF1-4DE1-BA24-66CBB2B6323F}" destId="{89369E05-5C47-44A6-B68D-B6B7C2D1F236}" srcOrd="0" destOrd="0" presId="urn:microsoft.com/office/officeart/2005/8/layout/hierarchy2"/>
    <dgm:cxn modelId="{2517A124-8968-44F1-91BC-0A1A2BC55242}" type="presParOf" srcId="{4A990D01-5CF1-4DE1-BA24-66CBB2B6323F}" destId="{E620EF20-B7C2-4102-A5A0-010D3422E43F}" srcOrd="1" destOrd="0" presId="urn:microsoft.com/office/officeart/2005/8/layout/hierarchy2"/>
    <dgm:cxn modelId="{812DEB98-22E0-49B7-8403-B7E953AC283D}" type="presParOf" srcId="{E620EF20-B7C2-4102-A5A0-010D3422E43F}" destId="{4A948FD7-F0D7-4BCC-854D-81864336E7CC}" srcOrd="0" destOrd="0" presId="urn:microsoft.com/office/officeart/2005/8/layout/hierarchy2"/>
    <dgm:cxn modelId="{55F970C7-8690-4058-B4EF-B3B8836AC6D5}" type="presParOf" srcId="{4A948FD7-F0D7-4BCC-854D-81864336E7CC}" destId="{BAD9E367-EF7D-42D0-8D4F-79351E87D05C}" srcOrd="0" destOrd="0" presId="urn:microsoft.com/office/officeart/2005/8/layout/hierarchy2"/>
    <dgm:cxn modelId="{44F19DA3-3341-4E90-B64E-F23755FD2ADA}" type="presParOf" srcId="{E620EF20-B7C2-4102-A5A0-010D3422E43F}" destId="{F111CB5A-90AB-4B4E-8EED-434DBAF93974}" srcOrd="1" destOrd="0" presId="urn:microsoft.com/office/officeart/2005/8/layout/hierarchy2"/>
    <dgm:cxn modelId="{5708F613-96F9-48DC-AE7D-9FA0AFED0B8E}" type="presParOf" srcId="{F111CB5A-90AB-4B4E-8EED-434DBAF93974}" destId="{BF7745BA-687A-497D-91BC-612C1CB03E03}" srcOrd="0" destOrd="0" presId="urn:microsoft.com/office/officeart/2005/8/layout/hierarchy2"/>
    <dgm:cxn modelId="{5C777649-BE3F-4F83-BF96-EC390603F80C}" type="presParOf" srcId="{F111CB5A-90AB-4B4E-8EED-434DBAF93974}" destId="{C774D4CF-D1F2-4B79-BC1A-DCD9EC6B7EC7}" srcOrd="1" destOrd="0" presId="urn:microsoft.com/office/officeart/2005/8/layout/hierarchy2"/>
    <dgm:cxn modelId="{4A94A140-FE95-43C6-8C58-301C78D06683}" type="presParOf" srcId="{0FD4AECA-D791-4C46-B81A-2F1EE61666FE}" destId="{F928B46E-A68A-414A-AA1F-35990097B8AE}" srcOrd="2" destOrd="0" presId="urn:microsoft.com/office/officeart/2005/8/layout/hierarchy2"/>
    <dgm:cxn modelId="{FB55944E-CB1F-46E3-A404-57B0582D0526}" type="presParOf" srcId="{F928B46E-A68A-414A-AA1F-35990097B8AE}" destId="{7B1CD0E6-392D-4E36-85B4-F4224CA6BA16}" srcOrd="0" destOrd="0" presId="urn:microsoft.com/office/officeart/2005/8/layout/hierarchy2"/>
    <dgm:cxn modelId="{A318DBC1-F13C-4B4A-B6A7-E2FFE610E7D5}" type="presParOf" srcId="{0FD4AECA-D791-4C46-B81A-2F1EE61666FE}" destId="{D266D9AB-D654-47B5-8DFF-8DEADFC8CCCD}" srcOrd="3" destOrd="0" presId="urn:microsoft.com/office/officeart/2005/8/layout/hierarchy2"/>
    <dgm:cxn modelId="{FA6EE28F-252B-4843-BE7A-EBF372DE6F49}" type="presParOf" srcId="{D266D9AB-D654-47B5-8DFF-8DEADFC8CCCD}" destId="{1A1A9F73-80DE-45EE-B482-7FC8A847C954}" srcOrd="0" destOrd="0" presId="urn:microsoft.com/office/officeart/2005/8/layout/hierarchy2"/>
    <dgm:cxn modelId="{8F86EC77-F153-49BB-905E-124D2887C1A3}" type="presParOf" srcId="{D266D9AB-D654-47B5-8DFF-8DEADFC8CCCD}" destId="{A8973F52-935C-4F2F-BCB6-9E02CA64CF3F}" srcOrd="1" destOrd="0" presId="urn:microsoft.com/office/officeart/2005/8/layout/hierarchy2"/>
    <dgm:cxn modelId="{8F42094F-24F5-4F42-A681-816F60B39014}" type="presParOf" srcId="{A8973F52-935C-4F2F-BCB6-9E02CA64CF3F}" destId="{ABA64DB6-E79E-429B-9D3C-A011E7FF79FF}" srcOrd="0" destOrd="0" presId="urn:microsoft.com/office/officeart/2005/8/layout/hierarchy2"/>
    <dgm:cxn modelId="{92C7FC7F-E4F8-4BC8-AA2B-AD5EA75FEEDC}" type="presParOf" srcId="{ABA64DB6-E79E-429B-9D3C-A011E7FF79FF}" destId="{EC5F92DF-43E3-4F90-8914-5D9A9F7BC442}" srcOrd="0" destOrd="0" presId="urn:microsoft.com/office/officeart/2005/8/layout/hierarchy2"/>
    <dgm:cxn modelId="{81094A25-D72A-4CF9-B9BE-1B8A72CE81DD}" type="presParOf" srcId="{A8973F52-935C-4F2F-BCB6-9E02CA64CF3F}" destId="{762EB15F-96E0-45D6-9335-ACB43AA9A36F}" srcOrd="1" destOrd="0" presId="urn:microsoft.com/office/officeart/2005/8/layout/hierarchy2"/>
    <dgm:cxn modelId="{01CFF806-7B68-4D3B-8E23-CD51F2A54A44}" type="presParOf" srcId="{762EB15F-96E0-45D6-9335-ACB43AA9A36F}" destId="{BF6324F2-1303-4544-972D-474E7D2CE086}" srcOrd="0" destOrd="0" presId="urn:microsoft.com/office/officeart/2005/8/layout/hierarchy2"/>
    <dgm:cxn modelId="{253C7CD0-A3D7-4BE7-845D-A1D63075FF78}" type="presParOf" srcId="{762EB15F-96E0-45D6-9335-ACB43AA9A36F}" destId="{A45A84AF-1E51-47BB-B141-DD2321B166EB}" srcOrd="1" destOrd="0" presId="urn:microsoft.com/office/officeart/2005/8/layout/hierarchy2"/>
    <dgm:cxn modelId="{F6F4A8B3-9E48-4F44-8993-54A5B7E91495}" type="presParOf" srcId="{0FD4AECA-D791-4C46-B81A-2F1EE61666FE}" destId="{E6BAD834-D0ED-4CF4-97D5-1CF5CFD2CDB3}" srcOrd="4" destOrd="0" presId="urn:microsoft.com/office/officeart/2005/8/layout/hierarchy2"/>
    <dgm:cxn modelId="{AF8B82D1-FD6D-4DD9-81A7-6FB279538555}" type="presParOf" srcId="{E6BAD834-D0ED-4CF4-97D5-1CF5CFD2CDB3}" destId="{55BC9DFC-67E1-49EF-B0A6-31E08941BF17}" srcOrd="0" destOrd="0" presId="urn:microsoft.com/office/officeart/2005/8/layout/hierarchy2"/>
    <dgm:cxn modelId="{962E867F-AF78-4661-87D8-4E2A9C3B79C2}" type="presParOf" srcId="{0FD4AECA-D791-4C46-B81A-2F1EE61666FE}" destId="{657886A7-A333-4677-86F5-FB9395667794}" srcOrd="5" destOrd="0" presId="urn:microsoft.com/office/officeart/2005/8/layout/hierarchy2"/>
    <dgm:cxn modelId="{D6B53275-0696-4F19-B7CF-6659962A71C0}" type="presParOf" srcId="{657886A7-A333-4677-86F5-FB9395667794}" destId="{3A20867A-11BA-43BC-84E9-692EE5039879}" srcOrd="0" destOrd="0" presId="urn:microsoft.com/office/officeart/2005/8/layout/hierarchy2"/>
    <dgm:cxn modelId="{114B7864-DB13-4397-B3F9-C5B58DDF2D27}" type="presParOf" srcId="{657886A7-A333-4677-86F5-FB9395667794}" destId="{17AD8936-82D4-4F6F-AB2D-229E2B1CA558}" srcOrd="1" destOrd="0" presId="urn:microsoft.com/office/officeart/2005/8/layout/hierarchy2"/>
    <dgm:cxn modelId="{10866591-9ACE-4F40-B194-229379AE93A1}" type="presParOf" srcId="{1AA113FC-D89E-4E5A-AD6A-60486AF3EC0F}" destId="{BF63DEA9-81EB-4DCC-ADFC-ED3864377D56}" srcOrd="2" destOrd="0" presId="urn:microsoft.com/office/officeart/2005/8/layout/hierarchy2"/>
    <dgm:cxn modelId="{6F061F08-53F8-4B47-97DC-992FC09613BF}" type="presParOf" srcId="{BF63DEA9-81EB-4DCC-ADFC-ED3864377D56}" destId="{2B31F597-057F-400B-BBD4-184C5BC7D1D5}" srcOrd="0" destOrd="0" presId="urn:microsoft.com/office/officeart/2005/8/layout/hierarchy2"/>
    <dgm:cxn modelId="{C9944CC4-4313-43CB-B8CF-1FB5EDA1B132}" type="presParOf" srcId="{1AA113FC-D89E-4E5A-AD6A-60486AF3EC0F}" destId="{13610D42-1E59-4C00-9164-5F18E6A71FCF}" srcOrd="3" destOrd="0" presId="urn:microsoft.com/office/officeart/2005/8/layout/hierarchy2"/>
    <dgm:cxn modelId="{8FCF61C5-4D9F-44D9-9ECF-D6FB17256618}" type="presParOf" srcId="{13610D42-1E59-4C00-9164-5F18E6A71FCF}" destId="{0BD36D7F-478C-40D9-9238-6916AA670867}" srcOrd="0" destOrd="0" presId="urn:microsoft.com/office/officeart/2005/8/layout/hierarchy2"/>
    <dgm:cxn modelId="{BE238310-6588-4D6A-B6CD-8E7ECB974297}" type="presParOf" srcId="{13610D42-1E59-4C00-9164-5F18E6A71FCF}" destId="{4426DF29-044D-41C7-8C84-F3A742089B7B}" srcOrd="1" destOrd="0" presId="urn:microsoft.com/office/officeart/2005/8/layout/hierarchy2"/>
    <dgm:cxn modelId="{62B54676-C47D-4572-B021-D507E41BE8CD}" type="presParOf" srcId="{4426DF29-044D-41C7-8C84-F3A742089B7B}" destId="{B87852C9-3C6B-4220-8D84-3AE7E226571D}" srcOrd="0" destOrd="0" presId="urn:microsoft.com/office/officeart/2005/8/layout/hierarchy2"/>
    <dgm:cxn modelId="{29BA6CD2-0060-4C10-8350-850891A072EB}" type="presParOf" srcId="{B87852C9-3C6B-4220-8D84-3AE7E226571D}" destId="{BC2BB1A5-76A1-491E-852F-F31230BC5355}" srcOrd="0" destOrd="0" presId="urn:microsoft.com/office/officeart/2005/8/layout/hierarchy2"/>
    <dgm:cxn modelId="{1ED26270-0F9E-4B8D-AAE4-4E41316513F0}" type="presParOf" srcId="{4426DF29-044D-41C7-8C84-F3A742089B7B}" destId="{3C45FF21-26C2-41B0-98FA-66AE5850EB6B}" srcOrd="1" destOrd="0" presId="urn:microsoft.com/office/officeart/2005/8/layout/hierarchy2"/>
    <dgm:cxn modelId="{77D2B72B-438D-4228-94B3-9634FA798670}" type="presParOf" srcId="{3C45FF21-26C2-41B0-98FA-66AE5850EB6B}" destId="{D320BE93-B985-4152-B5AC-967E51C8599A}" srcOrd="0" destOrd="0" presId="urn:microsoft.com/office/officeart/2005/8/layout/hierarchy2"/>
    <dgm:cxn modelId="{EAE58FA7-7EE8-4759-8F68-2B140C5FFCD3}" type="presParOf" srcId="{3C45FF21-26C2-41B0-98FA-66AE5850EB6B}" destId="{82B49968-5F8D-4A2B-9930-63DD6343BA7D}" srcOrd="1" destOrd="0" presId="urn:microsoft.com/office/officeart/2005/8/layout/hierarchy2"/>
    <dgm:cxn modelId="{A1BF413B-0314-4070-8B4F-447EF190D962}" type="presParOf" srcId="{82B49968-5F8D-4A2B-9930-63DD6343BA7D}" destId="{07424980-2DBA-4ABD-B61C-1D241DB32E4C}" srcOrd="0" destOrd="0" presId="urn:microsoft.com/office/officeart/2005/8/layout/hierarchy2"/>
    <dgm:cxn modelId="{51A65208-DB63-4CFE-A95C-02737F996AD0}" type="presParOf" srcId="{07424980-2DBA-4ABD-B61C-1D241DB32E4C}" destId="{3A30C797-335E-41E0-BE3C-B72F57A5935C}" srcOrd="0" destOrd="0" presId="urn:microsoft.com/office/officeart/2005/8/layout/hierarchy2"/>
    <dgm:cxn modelId="{DD4F49E7-8B52-458B-B5C0-FC91CF5E57E9}" type="presParOf" srcId="{82B49968-5F8D-4A2B-9930-63DD6343BA7D}" destId="{5F1571A3-595A-4B9C-B570-83456BEA50D0}" srcOrd="1" destOrd="0" presId="urn:microsoft.com/office/officeart/2005/8/layout/hierarchy2"/>
    <dgm:cxn modelId="{4367FC31-3028-4401-B353-36EF6087E390}" type="presParOf" srcId="{5F1571A3-595A-4B9C-B570-83456BEA50D0}" destId="{7DC3728D-3201-446E-B124-2BC4DEC70FCA}" srcOrd="0" destOrd="0" presId="urn:microsoft.com/office/officeart/2005/8/layout/hierarchy2"/>
    <dgm:cxn modelId="{A9D12EEC-E47D-4B62-8034-6C059EEAD100}" type="presParOf" srcId="{5F1571A3-595A-4B9C-B570-83456BEA50D0}" destId="{3FD70A1C-061C-4A40-935E-1BCC6AC29786}" srcOrd="1" destOrd="0" presId="urn:microsoft.com/office/officeart/2005/8/layout/hierarchy2"/>
    <dgm:cxn modelId="{10AE5851-A58A-442C-BA6D-49E2B5917BBA}" type="presParOf" srcId="{3FD70A1C-061C-4A40-935E-1BCC6AC29786}" destId="{7593FEF9-693E-432B-A235-FDB15A2AAF8E}" srcOrd="0" destOrd="0" presId="urn:microsoft.com/office/officeart/2005/8/layout/hierarchy2"/>
    <dgm:cxn modelId="{6F3BB0AB-A455-4D23-815C-DC88FBAB3376}" type="presParOf" srcId="{7593FEF9-693E-432B-A235-FDB15A2AAF8E}" destId="{49AEC7C0-CFCE-4886-9F8B-0B958FD6313B}" srcOrd="0" destOrd="0" presId="urn:microsoft.com/office/officeart/2005/8/layout/hierarchy2"/>
    <dgm:cxn modelId="{46CFA679-E606-465D-AEC8-BC9C627FA2A6}" type="presParOf" srcId="{3FD70A1C-061C-4A40-935E-1BCC6AC29786}" destId="{AA1074EB-261C-42CA-B036-D3C79D91B253}" srcOrd="1" destOrd="0" presId="urn:microsoft.com/office/officeart/2005/8/layout/hierarchy2"/>
    <dgm:cxn modelId="{9AE7F43D-2506-4331-9FC8-87932944B840}" type="presParOf" srcId="{AA1074EB-261C-42CA-B036-D3C79D91B253}" destId="{EE0FD234-503C-4082-9784-A160BEF016AB}" srcOrd="0" destOrd="0" presId="urn:microsoft.com/office/officeart/2005/8/layout/hierarchy2"/>
    <dgm:cxn modelId="{0C3FA159-B867-4D8F-B0EF-F0CC509773BD}" type="presParOf" srcId="{AA1074EB-261C-42CA-B036-D3C79D91B253}" destId="{10CB4D72-1015-48CC-81A0-169163C2E02F}" srcOrd="1" destOrd="0" presId="urn:microsoft.com/office/officeart/2005/8/layout/hierarchy2"/>
    <dgm:cxn modelId="{E1DF6F95-61F1-4967-9095-8A3235F40648}" type="presParOf" srcId="{3FD70A1C-061C-4A40-935E-1BCC6AC29786}" destId="{1A7E5303-8F7F-424D-BDA3-24D01FB4A46F}" srcOrd="2" destOrd="0" presId="urn:microsoft.com/office/officeart/2005/8/layout/hierarchy2"/>
    <dgm:cxn modelId="{1F5E5124-C44A-4BEE-9D69-CA72DE3D079C}" type="presParOf" srcId="{1A7E5303-8F7F-424D-BDA3-24D01FB4A46F}" destId="{3421FE0E-D6A7-402E-81EB-E99608C51F07}" srcOrd="0" destOrd="0" presId="urn:microsoft.com/office/officeart/2005/8/layout/hierarchy2"/>
    <dgm:cxn modelId="{29520CB7-CBDF-4FDA-BC2C-846DD3E110A7}" type="presParOf" srcId="{3FD70A1C-061C-4A40-935E-1BCC6AC29786}" destId="{D33A77C3-EE7D-46EB-87CF-003923C2DE39}" srcOrd="3" destOrd="0" presId="urn:microsoft.com/office/officeart/2005/8/layout/hierarchy2"/>
    <dgm:cxn modelId="{04B65C1E-0B00-4AFE-9EFA-14681CEAF3BC}" type="presParOf" srcId="{D33A77C3-EE7D-46EB-87CF-003923C2DE39}" destId="{C58C73D9-9353-45B0-8F64-63E4734C14A3}" srcOrd="0" destOrd="0" presId="urn:microsoft.com/office/officeart/2005/8/layout/hierarchy2"/>
    <dgm:cxn modelId="{11AAB2E9-8096-4A1F-8F4F-9E0798F9278A}" type="presParOf" srcId="{D33A77C3-EE7D-46EB-87CF-003923C2DE39}" destId="{36684879-E382-4ABC-BA29-8EB8166F6755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19067B-475D-4434-867A-EC88B4310CC1}">
      <dsp:nvSpPr>
        <dsp:cNvPr id="0" name=""/>
        <dsp:cNvSpPr/>
      </dsp:nvSpPr>
      <dsp:spPr>
        <a:xfrm>
          <a:off x="369206" y="1783248"/>
          <a:ext cx="1377482" cy="6887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“”</a:t>
          </a:r>
        </a:p>
      </dsp:txBody>
      <dsp:txXfrm>
        <a:off x="389379" y="1803421"/>
        <a:ext cx="1337136" cy="648395"/>
      </dsp:txXfrm>
    </dsp:sp>
    <dsp:sp modelId="{28393176-9576-4023-B1E0-30D2B919DC7E}">
      <dsp:nvSpPr>
        <dsp:cNvPr id="0" name=""/>
        <dsp:cNvSpPr/>
      </dsp:nvSpPr>
      <dsp:spPr>
        <a:xfrm rot="17945813">
          <a:off x="1455656" y="1616524"/>
          <a:ext cx="1133059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133059" y="1606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3859" y="1604260"/>
        <a:ext cx="56652" cy="56652"/>
      </dsp:txXfrm>
    </dsp:sp>
    <dsp:sp modelId="{3DA63B26-98B5-43F1-8E26-BF9435902A5F}">
      <dsp:nvSpPr>
        <dsp:cNvPr id="0" name=""/>
        <dsp:cNvSpPr/>
      </dsp:nvSpPr>
      <dsp:spPr>
        <a:xfrm>
          <a:off x="2297682" y="793183"/>
          <a:ext cx="1377482" cy="68874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a</a:t>
          </a:r>
        </a:p>
      </dsp:txBody>
      <dsp:txXfrm>
        <a:off x="2317855" y="813356"/>
        <a:ext cx="1337136" cy="648395"/>
      </dsp:txXfrm>
    </dsp:sp>
    <dsp:sp modelId="{8CD99C9E-6C7C-4FE1-99B4-F49B60D99D82}">
      <dsp:nvSpPr>
        <dsp:cNvPr id="0" name=""/>
        <dsp:cNvSpPr/>
      </dsp:nvSpPr>
      <dsp:spPr>
        <a:xfrm>
          <a:off x="3675165" y="1121491"/>
          <a:ext cx="550993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550993" y="1606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36887" y="1123779"/>
        <a:ext cx="27549" cy="27549"/>
      </dsp:txXfrm>
    </dsp:sp>
    <dsp:sp modelId="{6757518A-A6D7-478C-A71A-E7A6F9E65320}">
      <dsp:nvSpPr>
        <dsp:cNvPr id="0" name=""/>
        <dsp:cNvSpPr/>
      </dsp:nvSpPr>
      <dsp:spPr>
        <a:xfrm>
          <a:off x="4226158" y="793183"/>
          <a:ext cx="1377482" cy="68874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r</a:t>
          </a:r>
        </a:p>
      </dsp:txBody>
      <dsp:txXfrm>
        <a:off x="4246331" y="813356"/>
        <a:ext cx="1337136" cy="648395"/>
      </dsp:txXfrm>
    </dsp:sp>
    <dsp:sp modelId="{D3A0AB9B-2554-4DDD-9DB0-56C08136A4DB}">
      <dsp:nvSpPr>
        <dsp:cNvPr id="0" name=""/>
        <dsp:cNvSpPr/>
      </dsp:nvSpPr>
      <dsp:spPr>
        <a:xfrm rot="18289469">
          <a:off x="5396711" y="725465"/>
          <a:ext cx="964852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964852" y="16062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55016" y="717406"/>
        <a:ext cx="48242" cy="48242"/>
      </dsp:txXfrm>
    </dsp:sp>
    <dsp:sp modelId="{89369E05-5C47-44A6-B68D-B6B7C2D1F236}">
      <dsp:nvSpPr>
        <dsp:cNvPr id="0" name=""/>
        <dsp:cNvSpPr/>
      </dsp:nvSpPr>
      <dsp:spPr>
        <a:xfrm>
          <a:off x="6154634" y="1130"/>
          <a:ext cx="1377482" cy="6887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a</a:t>
          </a:r>
        </a:p>
      </dsp:txBody>
      <dsp:txXfrm>
        <a:off x="6174807" y="21303"/>
        <a:ext cx="1337136" cy="648395"/>
      </dsp:txXfrm>
    </dsp:sp>
    <dsp:sp modelId="{4A948FD7-F0D7-4BCC-854D-81864336E7CC}">
      <dsp:nvSpPr>
        <dsp:cNvPr id="0" name=""/>
        <dsp:cNvSpPr/>
      </dsp:nvSpPr>
      <dsp:spPr>
        <a:xfrm>
          <a:off x="7532117" y="329439"/>
          <a:ext cx="550993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550993" y="16062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93838" y="331726"/>
        <a:ext cx="27549" cy="27549"/>
      </dsp:txXfrm>
    </dsp:sp>
    <dsp:sp modelId="{BF7745BA-687A-497D-91BC-612C1CB03E03}">
      <dsp:nvSpPr>
        <dsp:cNvPr id="0" name=""/>
        <dsp:cNvSpPr/>
      </dsp:nvSpPr>
      <dsp:spPr>
        <a:xfrm>
          <a:off x="8083110" y="1130"/>
          <a:ext cx="1377482" cy="6887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r</a:t>
          </a:r>
        </a:p>
      </dsp:txBody>
      <dsp:txXfrm>
        <a:off x="8103283" y="21303"/>
        <a:ext cx="1337136" cy="648395"/>
      </dsp:txXfrm>
    </dsp:sp>
    <dsp:sp modelId="{F928B46E-A68A-414A-AA1F-35990097B8AE}">
      <dsp:nvSpPr>
        <dsp:cNvPr id="0" name=""/>
        <dsp:cNvSpPr/>
      </dsp:nvSpPr>
      <dsp:spPr>
        <a:xfrm>
          <a:off x="5603641" y="1121491"/>
          <a:ext cx="550993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550993" y="16062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65363" y="1123779"/>
        <a:ext cx="27549" cy="27549"/>
      </dsp:txXfrm>
    </dsp:sp>
    <dsp:sp modelId="{1A1A9F73-80DE-45EE-B482-7FC8A847C954}">
      <dsp:nvSpPr>
        <dsp:cNvPr id="0" name=""/>
        <dsp:cNvSpPr/>
      </dsp:nvSpPr>
      <dsp:spPr>
        <a:xfrm>
          <a:off x="6154634" y="793183"/>
          <a:ext cx="1377482" cy="6887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c</a:t>
          </a:r>
        </a:p>
      </dsp:txBody>
      <dsp:txXfrm>
        <a:off x="6174807" y="813356"/>
        <a:ext cx="1337136" cy="648395"/>
      </dsp:txXfrm>
    </dsp:sp>
    <dsp:sp modelId="{ABA64DB6-E79E-429B-9D3C-A011E7FF79FF}">
      <dsp:nvSpPr>
        <dsp:cNvPr id="0" name=""/>
        <dsp:cNvSpPr/>
      </dsp:nvSpPr>
      <dsp:spPr>
        <a:xfrm>
          <a:off x="7532117" y="1121491"/>
          <a:ext cx="550993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550993" y="16062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93838" y="1123779"/>
        <a:ext cx="27549" cy="27549"/>
      </dsp:txXfrm>
    </dsp:sp>
    <dsp:sp modelId="{BF6324F2-1303-4544-972D-474E7D2CE086}">
      <dsp:nvSpPr>
        <dsp:cNvPr id="0" name=""/>
        <dsp:cNvSpPr/>
      </dsp:nvSpPr>
      <dsp:spPr>
        <a:xfrm>
          <a:off x="8083110" y="793183"/>
          <a:ext cx="1377482" cy="6887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o</a:t>
          </a:r>
        </a:p>
      </dsp:txBody>
      <dsp:txXfrm>
        <a:off x="8103283" y="813356"/>
        <a:ext cx="1337136" cy="648395"/>
      </dsp:txXfrm>
    </dsp:sp>
    <dsp:sp modelId="{E6BAD834-D0ED-4CF4-97D5-1CF5CFD2CDB3}">
      <dsp:nvSpPr>
        <dsp:cNvPr id="0" name=""/>
        <dsp:cNvSpPr/>
      </dsp:nvSpPr>
      <dsp:spPr>
        <a:xfrm rot="3310531">
          <a:off x="5396711" y="1517518"/>
          <a:ext cx="964852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964852" y="16062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55016" y="1509458"/>
        <a:ext cx="48242" cy="48242"/>
      </dsp:txXfrm>
    </dsp:sp>
    <dsp:sp modelId="{3A20867A-11BA-43BC-84E9-692EE5039879}">
      <dsp:nvSpPr>
        <dsp:cNvPr id="0" name=""/>
        <dsp:cNvSpPr/>
      </dsp:nvSpPr>
      <dsp:spPr>
        <a:xfrm>
          <a:off x="6154634" y="1585235"/>
          <a:ext cx="1377482" cy="6887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o</a:t>
          </a:r>
        </a:p>
      </dsp:txBody>
      <dsp:txXfrm>
        <a:off x="6174807" y="1605408"/>
        <a:ext cx="1337136" cy="648395"/>
      </dsp:txXfrm>
    </dsp:sp>
    <dsp:sp modelId="{BF63DEA9-81EB-4DCC-ADFC-ED3864377D56}">
      <dsp:nvSpPr>
        <dsp:cNvPr id="0" name=""/>
        <dsp:cNvSpPr/>
      </dsp:nvSpPr>
      <dsp:spPr>
        <a:xfrm rot="3654187">
          <a:off x="1455656" y="2606590"/>
          <a:ext cx="1133059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133059" y="1606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93859" y="2594326"/>
        <a:ext cx="56652" cy="56652"/>
      </dsp:txXfrm>
    </dsp:sp>
    <dsp:sp modelId="{0BD36D7F-478C-40D9-9238-6916AA670867}">
      <dsp:nvSpPr>
        <dsp:cNvPr id="0" name=""/>
        <dsp:cNvSpPr/>
      </dsp:nvSpPr>
      <dsp:spPr>
        <a:xfrm>
          <a:off x="2297682" y="2773314"/>
          <a:ext cx="1377482" cy="68874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c</a:t>
          </a:r>
        </a:p>
      </dsp:txBody>
      <dsp:txXfrm>
        <a:off x="2317855" y="2793487"/>
        <a:ext cx="1337136" cy="648395"/>
      </dsp:txXfrm>
    </dsp:sp>
    <dsp:sp modelId="{B87852C9-3C6B-4220-8D84-3AE7E226571D}">
      <dsp:nvSpPr>
        <dsp:cNvPr id="0" name=""/>
        <dsp:cNvSpPr/>
      </dsp:nvSpPr>
      <dsp:spPr>
        <a:xfrm>
          <a:off x="3675165" y="3101623"/>
          <a:ext cx="550993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550993" y="16062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36887" y="3103910"/>
        <a:ext cx="27549" cy="27549"/>
      </dsp:txXfrm>
    </dsp:sp>
    <dsp:sp modelId="{D320BE93-B985-4152-B5AC-967E51C8599A}">
      <dsp:nvSpPr>
        <dsp:cNvPr id="0" name=""/>
        <dsp:cNvSpPr/>
      </dsp:nvSpPr>
      <dsp:spPr>
        <a:xfrm>
          <a:off x="4226158" y="2773314"/>
          <a:ext cx="1377482" cy="68874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a</a:t>
          </a:r>
        </a:p>
      </dsp:txBody>
      <dsp:txXfrm>
        <a:off x="4246331" y="2793487"/>
        <a:ext cx="1337136" cy="648395"/>
      </dsp:txXfrm>
    </dsp:sp>
    <dsp:sp modelId="{07424980-2DBA-4ABD-B61C-1D241DB32E4C}">
      <dsp:nvSpPr>
        <dsp:cNvPr id="0" name=""/>
        <dsp:cNvSpPr/>
      </dsp:nvSpPr>
      <dsp:spPr>
        <a:xfrm>
          <a:off x="5603641" y="3101623"/>
          <a:ext cx="550993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550993" y="16062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65363" y="3103910"/>
        <a:ext cx="27549" cy="27549"/>
      </dsp:txXfrm>
    </dsp:sp>
    <dsp:sp modelId="{7DC3728D-3201-446E-B124-2BC4DEC70FCA}">
      <dsp:nvSpPr>
        <dsp:cNvPr id="0" name=""/>
        <dsp:cNvSpPr/>
      </dsp:nvSpPr>
      <dsp:spPr>
        <a:xfrm>
          <a:off x="6154634" y="2773314"/>
          <a:ext cx="1377482" cy="6887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s</a:t>
          </a:r>
        </a:p>
      </dsp:txBody>
      <dsp:txXfrm>
        <a:off x="6174807" y="2793487"/>
        <a:ext cx="1337136" cy="648395"/>
      </dsp:txXfrm>
    </dsp:sp>
    <dsp:sp modelId="{7593FEF9-693E-432B-A235-FDB15A2AAF8E}">
      <dsp:nvSpPr>
        <dsp:cNvPr id="0" name=""/>
        <dsp:cNvSpPr/>
      </dsp:nvSpPr>
      <dsp:spPr>
        <a:xfrm rot="19457599">
          <a:off x="7468338" y="2903610"/>
          <a:ext cx="678550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678550" y="16062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90650" y="2902708"/>
        <a:ext cx="33927" cy="33927"/>
      </dsp:txXfrm>
    </dsp:sp>
    <dsp:sp modelId="{EE0FD234-503C-4082-9784-A160BEF016AB}">
      <dsp:nvSpPr>
        <dsp:cNvPr id="0" name=""/>
        <dsp:cNvSpPr/>
      </dsp:nvSpPr>
      <dsp:spPr>
        <a:xfrm>
          <a:off x="8083110" y="2377288"/>
          <a:ext cx="1377482" cy="6887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a</a:t>
          </a:r>
        </a:p>
      </dsp:txBody>
      <dsp:txXfrm>
        <a:off x="8103283" y="2397461"/>
        <a:ext cx="1337136" cy="648395"/>
      </dsp:txXfrm>
    </dsp:sp>
    <dsp:sp modelId="{1A7E5303-8F7F-424D-BDA3-24D01FB4A46F}">
      <dsp:nvSpPr>
        <dsp:cNvPr id="0" name=""/>
        <dsp:cNvSpPr/>
      </dsp:nvSpPr>
      <dsp:spPr>
        <a:xfrm rot="2142401">
          <a:off x="7468338" y="3299636"/>
          <a:ext cx="678550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678550" y="16062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90650" y="3298734"/>
        <a:ext cx="33927" cy="33927"/>
      </dsp:txXfrm>
    </dsp:sp>
    <dsp:sp modelId="{C58C73D9-9353-45B0-8F64-63E4734C14A3}">
      <dsp:nvSpPr>
        <dsp:cNvPr id="0" name=""/>
        <dsp:cNvSpPr/>
      </dsp:nvSpPr>
      <dsp:spPr>
        <a:xfrm>
          <a:off x="8083110" y="3169340"/>
          <a:ext cx="1377482" cy="68874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o</a:t>
          </a:r>
        </a:p>
      </dsp:txBody>
      <dsp:txXfrm>
        <a:off x="8103283" y="3189513"/>
        <a:ext cx="1337136" cy="6483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5/22/2023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05/24/2023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pt-BR"/>
              <a:t>TRIE: Algoritmo para buscas textuais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05/24/2023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TRIE: Algoritmo para buscas textuais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TRIE: </a:t>
            </a:r>
            <a:r>
              <a:rPr lang="en-US" dirty="0" err="1">
                <a:solidFill>
                  <a:srgbClr val="FFFFFF"/>
                </a:solidFill>
              </a:rPr>
              <a:t>Algoritmo</a:t>
            </a:r>
            <a:r>
              <a:rPr lang="en-US" dirty="0">
                <a:solidFill>
                  <a:srgbClr val="FFFFFF"/>
                </a:solidFill>
              </a:rPr>
              <a:t> para </a:t>
            </a:r>
            <a:r>
              <a:rPr lang="en-US" dirty="0" err="1">
                <a:solidFill>
                  <a:srgbClr val="FFFFFF"/>
                </a:solidFill>
              </a:rPr>
              <a:t>buscas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textuais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Felipe Esnarriaga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41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: Shape 43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1" name="Rectangle 45">
            <a:extLst>
              <a:ext uri="{FF2B5EF4-FFF2-40B4-BE49-F238E27FC236}">
                <a16:creationId xmlns:a16="http://schemas.microsoft.com/office/drawing/2014/main" id="{E4D938A4-397D-4F8D-ADFF-E916F0E8C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944" y="365125"/>
            <a:ext cx="539336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SORTED LIST</a:t>
            </a:r>
          </a:p>
        </p:txBody>
      </p:sp>
      <p:sp>
        <p:nvSpPr>
          <p:cNvPr id="62" name="Freeform: Shape 47">
            <a:extLst>
              <a:ext uri="{FF2B5EF4-FFF2-40B4-BE49-F238E27FC236}">
                <a16:creationId xmlns:a16="http://schemas.microsoft.com/office/drawing/2014/main" id="{CB147A70-DC29-4DDF-A34C-2B82C6E2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036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3" name="Straight Connector 49">
            <a:extLst>
              <a:ext uri="{FF2B5EF4-FFF2-40B4-BE49-F238E27FC236}">
                <a16:creationId xmlns:a16="http://schemas.microsoft.com/office/drawing/2014/main" id="{2F61ABFD-DE05-41FD-A6B7-6D40196C1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5036" y="1026771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6C077334-5571-4B83-A83E-4CCCFA7B5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356045" y="0"/>
            <a:ext cx="2093996" cy="1402773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Placeholder 10" descr="Program coding on a computer screen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6017" r="2" b="2"/>
          <a:stretch/>
        </p:blipFill>
        <p:spPr>
          <a:xfrm>
            <a:off x="1360036" y="1364327"/>
            <a:ext cx="2482114" cy="1972800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54" name="Oval 53">
            <a:extLst>
              <a:ext uri="{FF2B5EF4-FFF2-40B4-BE49-F238E27FC236}">
                <a16:creationId xmlns:a16="http://schemas.microsoft.com/office/drawing/2014/main" id="{3B438362-1E1E-4C62-A99E-4134CB163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37614" y="2755933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Freeform: Shape 55">
            <a:extLst>
              <a:ext uri="{FF2B5EF4-FFF2-40B4-BE49-F238E27FC236}">
                <a16:creationId xmlns:a16="http://schemas.microsoft.com/office/drawing/2014/main" id="{0F646DF8-223D-47DD-95B1-F2654229E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7943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Indicada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casos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que a </a:t>
            </a:r>
            <a:r>
              <a:rPr lang="en-US" dirty="0" err="1"/>
              <a:t>busca</a:t>
            </a:r>
            <a:r>
              <a:rPr lang="en-US" dirty="0"/>
              <a:t> e o </a:t>
            </a:r>
            <a:r>
              <a:rPr lang="en-US" dirty="0" err="1"/>
              <a:t>armazenamento</a:t>
            </a:r>
            <a:r>
              <a:rPr lang="en-US" dirty="0"/>
              <a:t> </a:t>
            </a:r>
            <a:r>
              <a:rPr lang="en-US" dirty="0" err="1"/>
              <a:t>tenham</a:t>
            </a:r>
            <a:r>
              <a:rPr lang="en-US" dirty="0"/>
              <a:t> que </a:t>
            </a:r>
            <a:r>
              <a:rPr lang="en-US" dirty="0" err="1"/>
              <a:t>seguir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ordem</a:t>
            </a:r>
            <a:r>
              <a:rPr lang="en-US" dirty="0"/>
              <a:t> </a:t>
            </a:r>
            <a:r>
              <a:rPr lang="en-US" dirty="0" err="1"/>
              <a:t>definida</a:t>
            </a:r>
            <a:r>
              <a:rPr lang="en-US" dirty="0"/>
              <a:t> 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Neste </a:t>
            </a:r>
            <a:r>
              <a:rPr lang="en-US" dirty="0" err="1"/>
              <a:t>caso</a:t>
            </a:r>
            <a:r>
              <a:rPr lang="en-US" dirty="0"/>
              <a:t>, a </a:t>
            </a:r>
            <a:r>
              <a:rPr lang="en-US" dirty="0" err="1"/>
              <a:t>busca</a:t>
            </a:r>
            <a:r>
              <a:rPr lang="en-US" dirty="0"/>
              <a:t> é </a:t>
            </a:r>
            <a:r>
              <a:rPr lang="en-US" dirty="0" err="1"/>
              <a:t>feita</a:t>
            </a:r>
            <a:r>
              <a:rPr lang="en-US" dirty="0"/>
              <a:t> com base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chave</a:t>
            </a:r>
            <a:r>
              <a:rPr lang="en-US" dirty="0"/>
              <a:t> 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elemento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6606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05/24/2023</a:t>
            </a:r>
            <a:endParaRPr kumimoji="0" lang="en-US" b="0" i="0" u="none" strike="noStrike" normalizeH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13" name="Picture Placeholder 12" descr="Abstract background of glass spheres connected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35439" r="8313" b="3"/>
          <a:stretch/>
        </p:blipFill>
        <p:spPr>
          <a:xfrm>
            <a:off x="3522326" y="4626189"/>
            <a:ext cx="2066062" cy="2066072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97942" y="6356350"/>
            <a:ext cx="374085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TRIE: Algoritmo para buscas textuais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4D3DC50D-CA0F-48F9-B17E-20D8669AA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53204" y="402001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48348" y="6356350"/>
            <a:ext cx="12054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b="0" i="0" u="none" strike="noStrike" normalizeH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84547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3">
            <a:extLst>
              <a:ext uri="{FF2B5EF4-FFF2-40B4-BE49-F238E27FC236}">
                <a16:creationId xmlns:a16="http://schemas.microsoft.com/office/drawing/2014/main" id="{CB6E2F43-29E9-49D9-91FC-E5FEFAAA7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58A9ABB1-696A-7262-8835-B58385C3B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875" y="2354669"/>
            <a:ext cx="9022755" cy="3473758"/>
          </a:xfrm>
          <a:custGeom>
            <a:avLst/>
            <a:gdLst/>
            <a:ahLst/>
            <a:cxnLst/>
            <a:rect l="l" t="t" r="r" b="b"/>
            <a:pathLst>
              <a:path w="5580942" h="5519103">
                <a:moveTo>
                  <a:pt x="169765" y="0"/>
                </a:moveTo>
                <a:lnTo>
                  <a:pt x="5580942" y="0"/>
                </a:lnTo>
                <a:lnTo>
                  <a:pt x="5580942" y="5519103"/>
                </a:lnTo>
                <a:lnTo>
                  <a:pt x="9100" y="5519103"/>
                </a:lnTo>
                <a:lnTo>
                  <a:pt x="0" y="5474029"/>
                </a:lnTo>
                <a:lnTo>
                  <a:pt x="0" y="169765"/>
                </a:lnTo>
                <a:cubicBezTo>
                  <a:pt x="0" y="76006"/>
                  <a:pt x="76006" y="0"/>
                  <a:pt x="169765" y="0"/>
                </a:cubicBezTo>
                <a:close/>
              </a:path>
            </a:pathLst>
          </a:custGeom>
        </p:spPr>
      </p:pic>
      <p:sp>
        <p:nvSpPr>
          <p:cNvPr id="43" name="Oval 35">
            <a:extLst>
              <a:ext uri="{FF2B5EF4-FFF2-40B4-BE49-F238E27FC236}">
                <a16:creationId xmlns:a16="http://schemas.microsoft.com/office/drawing/2014/main" id="{8E63CC27-1C86-4653-8866-79C24C5C5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95924" y="1656147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Arc 37">
            <a:extLst>
              <a:ext uri="{FF2B5EF4-FFF2-40B4-BE49-F238E27FC236}">
                <a16:creationId xmlns:a16="http://schemas.microsoft.com/office/drawing/2014/main" id="{3BA62E19-CD42-4C09-B825-844B4943D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87212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Benchmark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CC90B11-F535-4D7C-84A3-2CF98B9D59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4041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05/24/2023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4CB8358-5219-419E-B50C-A279EA3E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58106" y="6356350"/>
            <a:ext cx="2973456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algn="r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TRIE: Algoritmo para buscas textuais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b="0" i="0" u="none" strike="noStrike" normalizeH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13530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224" y="2171700"/>
            <a:ext cx="5559552" cy="25146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Show me the code!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Obrigado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5E0EB-F1F4-436B-A218-93E100A6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r>
              <a:rPr lang="en-US" noProof="0"/>
              <a:t>05/24/2023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D06EF-9416-46F7-8230-B49EE126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pt-BR" noProof="0" dirty="0"/>
              <a:t>TRIE: Algoritmo para buscas textuais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13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0B6E0-1F7C-4E6A-87B1-554ADE739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Felipe Esnarriaga</a:t>
            </a:r>
          </a:p>
          <a:p>
            <a:pPr>
              <a:spcBef>
                <a:spcPts val="3000"/>
              </a:spcBef>
            </a:pPr>
            <a:r>
              <a:rPr lang="en-US" sz="1800" dirty="0"/>
              <a:t>https://github.com/fesnarriaga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Motivação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Aumentar</a:t>
            </a:r>
            <a:r>
              <a:rPr lang="en-US" dirty="0"/>
              <a:t> a </a:t>
            </a:r>
            <a:r>
              <a:rPr lang="en-US" dirty="0" err="1"/>
              <a:t>assertividade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escolha</a:t>
            </a:r>
            <a:r>
              <a:rPr lang="en-US" dirty="0"/>
              <a:t> de </a:t>
            </a:r>
            <a:r>
              <a:rPr lang="en-US" dirty="0" err="1"/>
              <a:t>bibliotecas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Comparar</a:t>
            </a:r>
            <a:r>
              <a:rPr lang="en-US" dirty="0"/>
              <a:t> com outros </a:t>
            </a:r>
            <a:r>
              <a:rPr lang="en-US" dirty="0" err="1"/>
              <a:t>algoritmos</a:t>
            </a:r>
            <a:r>
              <a:rPr lang="en-US" dirty="0"/>
              <a:t> de </a:t>
            </a:r>
            <a:r>
              <a:rPr lang="en-US" dirty="0" err="1"/>
              <a:t>busca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05/24/2023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TRIE: Algoritmo para buscas textuais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0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22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24">
            <a:extLst>
              <a:ext uri="{FF2B5EF4-FFF2-40B4-BE49-F238E27FC236}">
                <a16:creationId xmlns:a16="http://schemas.microsoft.com/office/drawing/2014/main" id="{97AADD8D-29D7-4B10-9245-72837D2D6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0159" y="365125"/>
            <a:ext cx="539336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TRIE</a:t>
            </a:r>
          </a:p>
        </p:txBody>
      </p:sp>
      <p:sp>
        <p:nvSpPr>
          <p:cNvPr id="36" name="Freeform: Shape 26">
            <a:extLst>
              <a:ext uri="{FF2B5EF4-FFF2-40B4-BE49-F238E27FC236}">
                <a16:creationId xmlns:a16="http://schemas.microsoft.com/office/drawing/2014/main" id="{55CB1B7E-4B0B-4E99-9560-9667270DA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8481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62268" y="1026771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Placeholder 12" descr="Abstract background of glass spheres connected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35439" r="8313" b="3"/>
          <a:stretch/>
        </p:blipFill>
        <p:spPr>
          <a:xfrm>
            <a:off x="956934" y="872427"/>
            <a:ext cx="3096807" cy="3096807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96DE3D2-178D-4017-842D-87C88CE92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353538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05252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2413CFE-8B8A-45C9-B7BA-CF49986D4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53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0158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Pronuncia</a:t>
            </a:r>
            <a:r>
              <a:rPr lang="en-US" dirty="0"/>
              <a:t>-se “try”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Estrutura</a:t>
            </a:r>
            <a:r>
              <a:rPr lang="en-US" dirty="0"/>
              <a:t> de dados </a:t>
            </a:r>
            <a:r>
              <a:rPr lang="en-US" dirty="0" err="1"/>
              <a:t>baseada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árvores</a:t>
            </a:r>
            <a:endParaRPr lang="en-US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Projetada</a:t>
            </a:r>
            <a:r>
              <a:rPr lang="en-US" dirty="0"/>
              <a:t> para </a:t>
            </a:r>
            <a:r>
              <a:rPr lang="en-US" dirty="0" err="1"/>
              <a:t>armazenar</a:t>
            </a:r>
            <a:r>
              <a:rPr lang="en-US" dirty="0"/>
              <a:t> e </a:t>
            </a:r>
            <a:r>
              <a:rPr lang="en-US" dirty="0" err="1"/>
              <a:t>recuperar</a:t>
            </a:r>
            <a:r>
              <a:rPr lang="en-US" dirty="0"/>
              <a:t> strings </a:t>
            </a:r>
            <a:r>
              <a:rPr lang="en-US" dirty="0" err="1"/>
              <a:t>rapidamente</a:t>
            </a:r>
            <a:endParaRPr lang="en-US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Alternativa à </a:t>
            </a:r>
            <a:r>
              <a:rPr lang="en-US" dirty="0" err="1"/>
              <a:t>busca</a:t>
            </a:r>
            <a:r>
              <a:rPr lang="en-US" dirty="0"/>
              <a:t> </a:t>
            </a:r>
            <a:r>
              <a:rPr lang="en-US" dirty="0" err="1"/>
              <a:t>caractere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caractere</a:t>
            </a:r>
            <a:endParaRPr lang="en-US" dirty="0"/>
          </a:p>
          <a:p>
            <a:pPr marL="114300">
              <a:lnSpc>
                <a:spcPct val="90000"/>
              </a:lnSpc>
            </a:pP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05/24/2023</a:t>
            </a:r>
            <a:endParaRPr kumimoji="0" lang="en-US" b="0" i="0" u="none" strike="noStrike" normalizeH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11" name="Picture Placeholder 10" descr="Program coding on a computer screen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6017" r="2" b="2"/>
          <a:stretch/>
        </p:blipFill>
        <p:spPr>
          <a:xfrm>
            <a:off x="2930795" y="4685200"/>
            <a:ext cx="2733741" cy="2172801"/>
          </a:xfrm>
          <a:custGeom>
            <a:avLst/>
            <a:gdLst/>
            <a:ahLst/>
            <a:cxnLst/>
            <a:rect l="l" t="t" r="r" b="b"/>
            <a:pathLst>
              <a:path w="2733741" h="2172801">
                <a:moveTo>
                  <a:pt x="1366871" y="0"/>
                </a:moveTo>
                <a:cubicBezTo>
                  <a:pt x="2121772" y="0"/>
                  <a:pt x="2733741" y="595368"/>
                  <a:pt x="2733741" y="1329791"/>
                </a:cubicBezTo>
                <a:cubicBezTo>
                  <a:pt x="2733741" y="1605200"/>
                  <a:pt x="2647683" y="1861054"/>
                  <a:pt x="2500301" y="2073290"/>
                </a:cubicBezTo>
                <a:lnTo>
                  <a:pt x="2423813" y="2172801"/>
                </a:lnTo>
                <a:lnTo>
                  <a:pt x="309928" y="2172801"/>
                </a:lnTo>
                <a:lnTo>
                  <a:pt x="233440" y="2073290"/>
                </a:lnTo>
                <a:cubicBezTo>
                  <a:pt x="86058" y="1861054"/>
                  <a:pt x="0" y="1605200"/>
                  <a:pt x="0" y="1329791"/>
                </a:cubicBezTo>
                <a:cubicBezTo>
                  <a:pt x="0" y="595368"/>
                  <a:pt x="611969" y="0"/>
                  <a:pt x="1366871" y="0"/>
                </a:cubicBezTo>
                <a:close/>
              </a:path>
            </a:pathLst>
          </a:cu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30158" y="6356350"/>
            <a:ext cx="37231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pt-BR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TRIE: Algoritmo para buscas textuais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034ACCCC-54D4-4F78-9B85-4A34FEBAA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65410" y="4192213"/>
            <a:ext cx="3723155" cy="3723155"/>
          </a:xfrm>
          <a:prstGeom prst="arc">
            <a:avLst>
              <a:gd name="adj1" fmla="val 1700655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18936" y="6356350"/>
            <a:ext cx="123486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0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22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24">
            <a:extLst>
              <a:ext uri="{FF2B5EF4-FFF2-40B4-BE49-F238E27FC236}">
                <a16:creationId xmlns:a16="http://schemas.microsoft.com/office/drawing/2014/main" id="{97AADD8D-29D7-4B10-9245-72837D2D60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0159" y="365125"/>
            <a:ext cx="539336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Funcionamento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6" name="Freeform: Shape 26">
            <a:extLst>
              <a:ext uri="{FF2B5EF4-FFF2-40B4-BE49-F238E27FC236}">
                <a16:creationId xmlns:a16="http://schemas.microsoft.com/office/drawing/2014/main" id="{55CB1B7E-4B0B-4E99-9560-9667270DA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8481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62268" y="1026771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Placeholder 12" descr="Abstract background of glass spheres connected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35439" r="8313" b="3"/>
          <a:stretch/>
        </p:blipFill>
        <p:spPr>
          <a:xfrm>
            <a:off x="956934" y="872427"/>
            <a:ext cx="3096807" cy="3096807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96DE3D2-178D-4017-842D-87C88CE92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353538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05252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2413CFE-8B8A-45C9-B7BA-CF49986D4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53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0158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Composto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nós</a:t>
            </a:r>
            <a:r>
              <a:rPr lang="en-US" dirty="0"/>
              <a:t>, que </a:t>
            </a:r>
            <a:r>
              <a:rPr lang="en-US" dirty="0" err="1"/>
              <a:t>representam</a:t>
            </a:r>
            <a:r>
              <a:rPr lang="en-US" dirty="0"/>
              <a:t> </a:t>
            </a:r>
            <a:r>
              <a:rPr lang="en-US" dirty="0" err="1"/>
              <a:t>caracteres</a:t>
            </a:r>
            <a:r>
              <a:rPr lang="en-US" dirty="0"/>
              <a:t> </a:t>
            </a:r>
            <a:r>
              <a:rPr lang="en-US" dirty="0" err="1"/>
              <a:t>individuais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string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O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raíz</a:t>
            </a:r>
            <a:r>
              <a:rPr lang="en-US" dirty="0"/>
              <a:t> é </a:t>
            </a:r>
            <a:r>
              <a:rPr lang="en-US" dirty="0" err="1"/>
              <a:t>representado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string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branco</a:t>
            </a:r>
            <a:endParaRPr lang="en-US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representa</a:t>
            </a:r>
            <a:r>
              <a:rPr lang="en-US" dirty="0"/>
              <a:t> um </a:t>
            </a:r>
            <a:r>
              <a:rPr lang="en-US" dirty="0" err="1"/>
              <a:t>caractere</a:t>
            </a:r>
            <a:r>
              <a:rPr lang="en-US" dirty="0"/>
              <a:t> individual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encontrar</a:t>
            </a:r>
            <a:r>
              <a:rPr lang="en-US" dirty="0"/>
              <a:t> </a:t>
            </a:r>
            <a:r>
              <a:rPr lang="en-US" dirty="0" err="1"/>
              <a:t>facilmente</a:t>
            </a:r>
            <a:r>
              <a:rPr lang="en-US" dirty="0"/>
              <a:t> </a:t>
            </a:r>
            <a:r>
              <a:rPr lang="en-US" dirty="0" err="1"/>
              <a:t>palavras</a:t>
            </a:r>
            <a:r>
              <a:rPr lang="en-US" dirty="0"/>
              <a:t> que </a:t>
            </a:r>
            <a:r>
              <a:rPr lang="en-US" dirty="0" err="1"/>
              <a:t>tenham</a:t>
            </a:r>
            <a:r>
              <a:rPr lang="en-US" dirty="0"/>
              <a:t> o </a:t>
            </a:r>
            <a:r>
              <a:rPr lang="en-US" dirty="0" err="1"/>
              <a:t>mesmo</a:t>
            </a:r>
            <a:r>
              <a:rPr lang="en-US" dirty="0"/>
              <a:t> </a:t>
            </a:r>
            <a:r>
              <a:rPr lang="en-US" dirty="0" err="1"/>
              <a:t>prefixo</a:t>
            </a:r>
            <a:endParaRPr lang="en-US" dirty="0"/>
          </a:p>
          <a:p>
            <a:pPr marL="114300">
              <a:lnSpc>
                <a:spcPct val="90000"/>
              </a:lnSpc>
            </a:pP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05/24/2023</a:t>
            </a:r>
            <a:endParaRPr kumimoji="0" lang="en-US" b="0" i="0" u="none" strike="noStrike" normalizeH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11" name="Picture Placeholder 10" descr="Program coding on a computer screen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6017" r="2" b="2"/>
          <a:stretch/>
        </p:blipFill>
        <p:spPr>
          <a:xfrm>
            <a:off x="2930795" y="4685200"/>
            <a:ext cx="2733741" cy="2172801"/>
          </a:xfrm>
          <a:custGeom>
            <a:avLst/>
            <a:gdLst/>
            <a:ahLst/>
            <a:cxnLst/>
            <a:rect l="l" t="t" r="r" b="b"/>
            <a:pathLst>
              <a:path w="2733741" h="2172801">
                <a:moveTo>
                  <a:pt x="1366871" y="0"/>
                </a:moveTo>
                <a:cubicBezTo>
                  <a:pt x="2121772" y="0"/>
                  <a:pt x="2733741" y="595368"/>
                  <a:pt x="2733741" y="1329791"/>
                </a:cubicBezTo>
                <a:cubicBezTo>
                  <a:pt x="2733741" y="1605200"/>
                  <a:pt x="2647683" y="1861054"/>
                  <a:pt x="2500301" y="2073290"/>
                </a:cubicBezTo>
                <a:lnTo>
                  <a:pt x="2423813" y="2172801"/>
                </a:lnTo>
                <a:lnTo>
                  <a:pt x="309928" y="2172801"/>
                </a:lnTo>
                <a:lnTo>
                  <a:pt x="233440" y="2073290"/>
                </a:lnTo>
                <a:cubicBezTo>
                  <a:pt x="86058" y="1861054"/>
                  <a:pt x="0" y="1605200"/>
                  <a:pt x="0" y="1329791"/>
                </a:cubicBezTo>
                <a:cubicBezTo>
                  <a:pt x="0" y="595368"/>
                  <a:pt x="611969" y="0"/>
                  <a:pt x="1366871" y="0"/>
                </a:cubicBezTo>
                <a:close/>
              </a:path>
            </a:pathLst>
          </a:cu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30158" y="6356350"/>
            <a:ext cx="37231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pt-BR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TRIE: Algoritmo para buscas textuais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034ACCCC-54D4-4F78-9B85-4A34FEBAA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65410" y="4192213"/>
            <a:ext cx="3723155" cy="3723155"/>
          </a:xfrm>
          <a:prstGeom prst="arc">
            <a:avLst>
              <a:gd name="adj1" fmla="val 1700655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18936" y="6356350"/>
            <a:ext cx="123486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021390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Funcionamento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CC90B11-F535-4D7C-84A3-2CF98B9D5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05/24/2023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4CB8358-5219-419E-B50C-A279EA3E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TRIE: Algoritmo para buscas textuais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7D52F94-E25B-6551-BB94-9F97FBB811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7639357"/>
              </p:ext>
            </p:extLst>
          </p:nvPr>
        </p:nvGraphicFramePr>
        <p:xfrm>
          <a:off x="1179513" y="1924602"/>
          <a:ext cx="9829800" cy="3859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Exemplos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CC90B11-F535-4D7C-84A3-2CF98B9D5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05/24/2023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4CB8358-5219-419E-B50C-A279EA3E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TRIE: Algoritmo para buscas textuais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Content Placeholder 7" descr="A screenshot of a game&#10;&#10;Description automatically generated with medium confidence">
            <a:extLst>
              <a:ext uri="{FF2B5EF4-FFF2-40B4-BE49-F238E27FC236}">
                <a16:creationId xmlns:a16="http://schemas.microsoft.com/office/drawing/2014/main" id="{040B7DCC-A5BB-8725-C217-F12DC04268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4396" y="1690688"/>
            <a:ext cx="2170807" cy="3859213"/>
          </a:xfrm>
        </p:spPr>
      </p:pic>
      <p:pic>
        <p:nvPicPr>
          <p:cNvPr id="11" name="Picture 10" descr="A screenshot of a phone game&#10;&#10;Description automatically generated with medium confidence">
            <a:extLst>
              <a:ext uri="{FF2B5EF4-FFF2-40B4-BE49-F238E27FC236}">
                <a16:creationId xmlns:a16="http://schemas.microsoft.com/office/drawing/2014/main" id="{3A313CFE-2E22-BF72-9A83-91B3ED1C0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489" y="1690688"/>
            <a:ext cx="2170807" cy="3859213"/>
          </a:xfrm>
          <a:prstGeom prst="rect">
            <a:avLst/>
          </a:prstGeom>
        </p:spPr>
      </p:pic>
      <p:pic>
        <p:nvPicPr>
          <p:cNvPr id="16" name="Picture 15" descr="A screenshot of a game&#10;&#10;Description automatically generated with medium confidence">
            <a:extLst>
              <a:ext uri="{FF2B5EF4-FFF2-40B4-BE49-F238E27FC236}">
                <a16:creationId xmlns:a16="http://schemas.microsoft.com/office/drawing/2014/main" id="{A83B35BB-67EB-7385-D9E7-4B6BB3ECF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1565" y="1690688"/>
            <a:ext cx="2170807" cy="385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13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1D7EC86-7CB9-431D-8AC3-8AAF0440B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4B9777F-B610-419B-9193-80306388F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!!Arc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1108520" y="775849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742" y="1124988"/>
            <a:ext cx="44259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Exemplos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3CC90B11-F535-4D7C-84A3-2CF98B9D59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4921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05/24/2023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4CB8358-5219-419E-B50C-A279EA3E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32964" y="6356350"/>
            <a:ext cx="255374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TRIE: Algoritmo para buscas textuais</a:t>
            </a:r>
          </a:p>
        </p:txBody>
      </p:sp>
      <p:sp>
        <p:nvSpPr>
          <p:cNvPr id="37" name="!!Rectangle">
            <a:extLst>
              <a:ext uri="{FF2B5EF4-FFF2-40B4-BE49-F238E27FC236}">
                <a16:creationId xmlns:a16="http://schemas.microsoft.com/office/drawing/2014/main" id="{95106A28-883A-4993-BF9E-C403B81A8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4269" y="4274457"/>
            <a:ext cx="825256" cy="82525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!!Oval">
            <a:extLst>
              <a:ext uri="{FF2B5EF4-FFF2-40B4-BE49-F238E27FC236}">
                <a16:creationId xmlns:a16="http://schemas.microsoft.com/office/drawing/2014/main" id="{F5AE4E4F-9F4C-43ED-8299-9BD63B74E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742" y="5649686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>
                <a:solidFill>
                  <a:prstClr val="white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2" name="Content Placeholder 2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BC7BB60-47C0-7D3D-20C6-3BAC66B5C1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0794"/>
          <a:stretch/>
        </p:blipFill>
        <p:spPr>
          <a:xfrm>
            <a:off x="6488894" y="0"/>
            <a:ext cx="6458232" cy="6858001"/>
          </a:xfrm>
          <a:custGeom>
            <a:avLst/>
            <a:gdLst/>
            <a:ahLst/>
            <a:cxnLst/>
            <a:rect l="l" t="t" r="r" b="b"/>
            <a:pathLst>
              <a:path w="6458232" h="6858001">
                <a:moveTo>
                  <a:pt x="2209000" y="0"/>
                </a:moveTo>
                <a:lnTo>
                  <a:pt x="6458232" y="0"/>
                </a:lnTo>
                <a:lnTo>
                  <a:pt x="6458232" y="6858001"/>
                </a:lnTo>
                <a:lnTo>
                  <a:pt x="651045" y="6858001"/>
                </a:lnTo>
                <a:lnTo>
                  <a:pt x="635146" y="6830200"/>
                </a:lnTo>
                <a:cubicBezTo>
                  <a:pt x="230085" y="6080469"/>
                  <a:pt x="0" y="5221296"/>
                  <a:pt x="0" y="4308089"/>
                </a:cubicBezTo>
                <a:cubicBezTo>
                  <a:pt x="0" y="2572997"/>
                  <a:pt x="830606" y="1032965"/>
                  <a:pt x="2113832" y="6804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88717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41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: Shape 43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1" name="Rectangle 45">
            <a:extLst>
              <a:ext uri="{FF2B5EF4-FFF2-40B4-BE49-F238E27FC236}">
                <a16:creationId xmlns:a16="http://schemas.microsoft.com/office/drawing/2014/main" id="{E4D938A4-397D-4F8D-ADFF-E916F0E8C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944" y="365125"/>
            <a:ext cx="539336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HASHSET</a:t>
            </a:r>
          </a:p>
        </p:txBody>
      </p:sp>
      <p:sp>
        <p:nvSpPr>
          <p:cNvPr id="62" name="Freeform: Shape 47">
            <a:extLst>
              <a:ext uri="{FF2B5EF4-FFF2-40B4-BE49-F238E27FC236}">
                <a16:creationId xmlns:a16="http://schemas.microsoft.com/office/drawing/2014/main" id="{CB147A70-DC29-4DDF-A34C-2B82C6E2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036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3" name="Straight Connector 49">
            <a:extLst>
              <a:ext uri="{FF2B5EF4-FFF2-40B4-BE49-F238E27FC236}">
                <a16:creationId xmlns:a16="http://schemas.microsoft.com/office/drawing/2014/main" id="{2F61ABFD-DE05-41FD-A6B7-6D40196C1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5036" y="1026771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6C077334-5571-4B83-A83E-4CCCFA7B5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356045" y="0"/>
            <a:ext cx="2093996" cy="1402773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Placeholder 10" descr="Program coding on a computer screen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6017" r="2" b="2"/>
          <a:stretch/>
        </p:blipFill>
        <p:spPr>
          <a:xfrm>
            <a:off x="1360036" y="1364327"/>
            <a:ext cx="2482114" cy="1972800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54" name="Oval 53">
            <a:extLst>
              <a:ext uri="{FF2B5EF4-FFF2-40B4-BE49-F238E27FC236}">
                <a16:creationId xmlns:a16="http://schemas.microsoft.com/office/drawing/2014/main" id="{3B438362-1E1E-4C62-A99E-4134CB163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37614" y="2755933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Freeform: Shape 55">
            <a:extLst>
              <a:ext uri="{FF2B5EF4-FFF2-40B4-BE49-F238E27FC236}">
                <a16:creationId xmlns:a16="http://schemas.microsoft.com/office/drawing/2014/main" id="{0F646DF8-223D-47DD-95B1-F2654229E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7943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Indicado</a:t>
            </a:r>
            <a:r>
              <a:rPr lang="en-US" dirty="0"/>
              <a:t> para </a:t>
            </a:r>
            <a:r>
              <a:rPr lang="en-US" dirty="0" err="1"/>
              <a:t>identificar</a:t>
            </a:r>
            <a:r>
              <a:rPr lang="en-US" dirty="0"/>
              <a:t> se um </a:t>
            </a:r>
            <a:r>
              <a:rPr lang="en-US" dirty="0" err="1"/>
              <a:t>padrão</a:t>
            </a:r>
            <a:r>
              <a:rPr lang="en-US" dirty="0"/>
              <a:t> </a:t>
            </a:r>
            <a:r>
              <a:rPr lang="en-US" dirty="0" err="1"/>
              <a:t>aparece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um </a:t>
            </a:r>
            <a:r>
              <a:rPr lang="en-US" dirty="0" err="1"/>
              <a:t>texto</a:t>
            </a:r>
            <a:endParaRPr lang="en-US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Onde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há</a:t>
            </a:r>
            <a:r>
              <a:rPr lang="en-US" dirty="0"/>
              <a:t> a </a:t>
            </a:r>
            <a:r>
              <a:rPr lang="en-US" dirty="0" err="1"/>
              <a:t>necessidade</a:t>
            </a:r>
            <a:r>
              <a:rPr lang="en-US" dirty="0"/>
              <a:t> de saber a </a:t>
            </a:r>
            <a:r>
              <a:rPr lang="en-US" dirty="0" err="1"/>
              <a:t>localização</a:t>
            </a:r>
            <a:r>
              <a:rPr lang="en-US" dirty="0"/>
              <a:t> do </a:t>
            </a:r>
            <a:r>
              <a:rPr lang="en-US" dirty="0" err="1"/>
              <a:t>padrão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frequência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6606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05/24/2023</a:t>
            </a:r>
            <a:endParaRPr kumimoji="0" lang="en-US" b="0" i="0" u="none" strike="noStrike" normalizeH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13" name="Picture Placeholder 12" descr="Abstract background of glass spheres connected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35439" r="8313" b="3"/>
          <a:stretch/>
        </p:blipFill>
        <p:spPr>
          <a:xfrm>
            <a:off x="3522326" y="4626189"/>
            <a:ext cx="2066062" cy="2066072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97942" y="6356350"/>
            <a:ext cx="374085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TRIE: Algoritmo para buscas textuais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4D3DC50D-CA0F-48F9-B17E-20D8669AA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53204" y="402001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48348" y="6356350"/>
            <a:ext cx="12054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b="0" i="0" u="none" strike="noStrike" normalizeH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18857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41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: Shape 43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1" name="Rectangle 45">
            <a:extLst>
              <a:ext uri="{FF2B5EF4-FFF2-40B4-BE49-F238E27FC236}">
                <a16:creationId xmlns:a16="http://schemas.microsoft.com/office/drawing/2014/main" id="{E4D938A4-397D-4F8D-ADFF-E916F0E8C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944" y="365125"/>
            <a:ext cx="539336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LIST</a:t>
            </a:r>
          </a:p>
        </p:txBody>
      </p:sp>
      <p:sp>
        <p:nvSpPr>
          <p:cNvPr id="62" name="Freeform: Shape 47">
            <a:extLst>
              <a:ext uri="{FF2B5EF4-FFF2-40B4-BE49-F238E27FC236}">
                <a16:creationId xmlns:a16="http://schemas.microsoft.com/office/drawing/2014/main" id="{CB147A70-DC29-4DDF-A34C-2B82C6E2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036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3" name="Straight Connector 49">
            <a:extLst>
              <a:ext uri="{FF2B5EF4-FFF2-40B4-BE49-F238E27FC236}">
                <a16:creationId xmlns:a16="http://schemas.microsoft.com/office/drawing/2014/main" id="{2F61ABFD-DE05-41FD-A6B7-6D40196C1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5036" y="1026771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6C077334-5571-4B83-A83E-4CCCFA7B5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356045" y="0"/>
            <a:ext cx="2093996" cy="1402773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Placeholder 10" descr="Program coding on a computer screen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6017" r="2" b="2"/>
          <a:stretch/>
        </p:blipFill>
        <p:spPr>
          <a:xfrm>
            <a:off x="1360036" y="1364327"/>
            <a:ext cx="2482114" cy="1972800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54" name="Oval 53">
            <a:extLst>
              <a:ext uri="{FF2B5EF4-FFF2-40B4-BE49-F238E27FC236}">
                <a16:creationId xmlns:a16="http://schemas.microsoft.com/office/drawing/2014/main" id="{3B438362-1E1E-4C62-A99E-4134CB163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37614" y="2755933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Freeform: Shape 55">
            <a:extLst>
              <a:ext uri="{FF2B5EF4-FFF2-40B4-BE49-F238E27FC236}">
                <a16:creationId xmlns:a16="http://schemas.microsoft.com/office/drawing/2014/main" id="{0F646DF8-223D-47DD-95B1-F2654229E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7943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Opção</a:t>
            </a:r>
            <a:r>
              <a:rPr lang="en-US" dirty="0"/>
              <a:t> para </a:t>
            </a:r>
            <a:r>
              <a:rPr lang="en-US" dirty="0" err="1"/>
              <a:t>cenários</a:t>
            </a:r>
            <a:r>
              <a:rPr lang="en-US" dirty="0"/>
              <a:t> </a:t>
            </a:r>
            <a:r>
              <a:rPr lang="en-US" dirty="0" err="1"/>
              <a:t>onde</a:t>
            </a:r>
            <a:r>
              <a:rPr lang="en-US" dirty="0"/>
              <a:t> a </a:t>
            </a:r>
            <a:r>
              <a:rPr lang="en-US" dirty="0" err="1"/>
              <a:t>ordem</a:t>
            </a:r>
            <a:r>
              <a:rPr lang="en-US" dirty="0"/>
              <a:t> dos </a:t>
            </a:r>
            <a:r>
              <a:rPr lang="en-US" dirty="0" err="1"/>
              <a:t>elementos</a:t>
            </a:r>
            <a:r>
              <a:rPr lang="en-US" dirty="0"/>
              <a:t> </a:t>
            </a:r>
            <a:r>
              <a:rPr lang="en-US" dirty="0" err="1"/>
              <a:t>importa</a:t>
            </a:r>
            <a:endParaRPr lang="en-US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Quando</a:t>
            </a:r>
            <a:r>
              <a:rPr lang="en-US" dirty="0"/>
              <a:t> é </a:t>
            </a:r>
            <a:r>
              <a:rPr lang="en-US" dirty="0" err="1"/>
              <a:t>necessário</a:t>
            </a:r>
            <a:r>
              <a:rPr lang="en-US" dirty="0"/>
              <a:t> preserver </a:t>
            </a:r>
            <a:r>
              <a:rPr lang="en-US" dirty="0" err="1"/>
              <a:t>registros</a:t>
            </a:r>
            <a:r>
              <a:rPr lang="en-US" dirty="0"/>
              <a:t> </a:t>
            </a:r>
            <a:r>
              <a:rPr lang="en-US" dirty="0" err="1"/>
              <a:t>duplicados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6606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normalizeH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05/24/2023</a:t>
            </a:r>
            <a:endParaRPr kumimoji="0" lang="en-US" b="0" i="0" u="none" strike="noStrike" normalizeH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  <p:pic>
        <p:nvPicPr>
          <p:cNvPr id="13" name="Picture Placeholder 12" descr="Abstract background of glass spheres connected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35439" r="8313" b="3"/>
          <a:stretch/>
        </p:blipFill>
        <p:spPr>
          <a:xfrm>
            <a:off x="3522326" y="4626189"/>
            <a:ext cx="2066062" cy="2066072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97942" y="6356350"/>
            <a:ext cx="374085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TRIE: Algoritmo para buscas textuais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4D3DC50D-CA0F-48F9-B17E-20D8669AA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53204" y="402001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48348" y="6356350"/>
            <a:ext cx="120545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b="0" i="0" u="none" strike="noStrike" normalizeH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b="0" i="0" u="none" strike="noStrike" normalizeH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28531615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{7EBDED92-9C0C-477D-84C4-FEF36DE52023}tf78504181_win32</Template>
  <TotalTime>197</TotalTime>
  <Words>277</Words>
  <Application>Microsoft Office PowerPoint</Application>
  <PresentationFormat>Widescreen</PresentationFormat>
  <Paragraphs>78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Avenir Next LT Pro</vt:lpstr>
      <vt:lpstr>Calibri</vt:lpstr>
      <vt:lpstr>Tw Cen MT</vt:lpstr>
      <vt:lpstr>ShapesVTI</vt:lpstr>
      <vt:lpstr>TRIE: Algoritmo para buscas textuais</vt:lpstr>
      <vt:lpstr>Motivação</vt:lpstr>
      <vt:lpstr>TRIE</vt:lpstr>
      <vt:lpstr>Funcionamento</vt:lpstr>
      <vt:lpstr>Funcionamento</vt:lpstr>
      <vt:lpstr>Exemplos</vt:lpstr>
      <vt:lpstr>Exemplos</vt:lpstr>
      <vt:lpstr>HASHSET</vt:lpstr>
      <vt:lpstr>LIST</vt:lpstr>
      <vt:lpstr>SORTED LIST</vt:lpstr>
      <vt:lpstr>Benchmark</vt:lpstr>
      <vt:lpstr>Show me the code!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</dc:title>
  <dc:creator>Felipe Esnarriaga</dc:creator>
  <cp:lastModifiedBy>Felipe Esnarriaga</cp:lastModifiedBy>
  <cp:revision>3</cp:revision>
  <dcterms:created xsi:type="dcterms:W3CDTF">2023-05-22T12:53:11Z</dcterms:created>
  <dcterms:modified xsi:type="dcterms:W3CDTF">2023-05-22T16:11:00Z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